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0" r:id="rId5"/>
    <p:sldId id="261" r:id="rId6"/>
    <p:sldId id="259" r:id="rId7"/>
    <p:sldId id="262" r:id="rId8"/>
    <p:sldId id="263" r:id="rId9"/>
    <p:sldId id="264" r:id="rId10"/>
    <p:sldId id="277" r:id="rId11"/>
    <p:sldId id="278" r:id="rId12"/>
    <p:sldId id="270" r:id="rId13"/>
    <p:sldId id="271" r:id="rId14"/>
    <p:sldId id="266" r:id="rId15"/>
    <p:sldId id="274" r:id="rId16"/>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E5FF"/>
    <a:srgbClr val="3333FF"/>
    <a:srgbClr val="FFFFCC"/>
    <a:srgbClr val="C3FDE4"/>
    <a:srgbClr val="3366FF"/>
    <a:srgbClr val="FEB7B0"/>
    <a:srgbClr val="FF9396"/>
    <a:srgbClr val="FFBDBF"/>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1524" y="56"/>
      </p:cViewPr>
      <p:guideLst/>
    </p:cSldViewPr>
  </p:slideViewPr>
  <p:notesTextViewPr>
    <p:cViewPr>
      <p:scale>
        <a:sx n="1" d="1"/>
        <a:sy n="1" d="1"/>
      </p:scale>
      <p:origin x="0" y="0"/>
    </p:cViewPr>
  </p:notesTextViewPr>
  <p:sorterViewPr>
    <p:cViewPr varScale="1">
      <p:scale>
        <a:sx n="100" d="100"/>
        <a:sy n="100" d="100"/>
      </p:scale>
      <p:origin x="0" y="-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Akio" userId="750e3fecca983549" providerId="LiveId" clId="{F379B00E-6C30-4E81-B1C8-DA11FE8FD26A}"/>
    <pc:docChg chg="undo custSel addSld delSld modSld modNotesMaster">
      <pc:chgData name="Watanabe Akio" userId="750e3fecca983549" providerId="LiveId" clId="{F379B00E-6C30-4E81-B1C8-DA11FE8FD26A}" dt="2025-01-02T01:13:15.266" v="1993" actId="14734"/>
      <pc:docMkLst>
        <pc:docMk/>
      </pc:docMkLst>
      <pc:sldChg chg="modSp mod">
        <pc:chgData name="Watanabe Akio" userId="750e3fecca983549" providerId="LiveId" clId="{F379B00E-6C30-4E81-B1C8-DA11FE8FD26A}" dt="2025-01-02T01:07:49.018" v="1954" actId="207"/>
        <pc:sldMkLst>
          <pc:docMk/>
          <pc:sldMk cId="135040398" sldId="256"/>
        </pc:sldMkLst>
        <pc:spChg chg="mod">
          <ac:chgData name="Watanabe Akio" userId="750e3fecca983549" providerId="LiveId" clId="{F379B00E-6C30-4E81-B1C8-DA11FE8FD26A}" dt="2024-12-30T07:38:27.311" v="44" actId="1076"/>
          <ac:spMkLst>
            <pc:docMk/>
            <pc:sldMk cId="135040398" sldId="256"/>
            <ac:spMk id="2" creationId="{EC70662D-983E-09F7-2B13-8EC19E8F5AE1}"/>
          </ac:spMkLst>
        </pc:spChg>
        <pc:spChg chg="mod">
          <ac:chgData name="Watanabe Akio" userId="750e3fecca983549" providerId="LiveId" clId="{F379B00E-6C30-4E81-B1C8-DA11FE8FD26A}" dt="2025-01-02T01:07:11.877" v="1951" actId="207"/>
          <ac:spMkLst>
            <pc:docMk/>
            <pc:sldMk cId="135040398" sldId="256"/>
            <ac:spMk id="3" creationId="{5C618005-71CD-9681-AC76-95953522C6D5}"/>
          </ac:spMkLst>
        </pc:spChg>
        <pc:spChg chg="mod">
          <ac:chgData name="Watanabe Akio" userId="750e3fecca983549" providerId="LiveId" clId="{F379B00E-6C30-4E81-B1C8-DA11FE8FD26A}" dt="2025-01-02T01:07:49.018" v="1954" actId="207"/>
          <ac:spMkLst>
            <pc:docMk/>
            <pc:sldMk cId="135040398" sldId="256"/>
            <ac:spMk id="4" creationId="{BE7189DA-1542-D6CE-8273-A43EC182D4C3}"/>
          </ac:spMkLst>
        </pc:spChg>
        <pc:spChg chg="mod">
          <ac:chgData name="Watanabe Akio" userId="750e3fecca983549" providerId="LiveId" clId="{F379B00E-6C30-4E81-B1C8-DA11FE8FD26A}" dt="2024-12-30T07:38:34.278" v="46" actId="1076"/>
          <ac:spMkLst>
            <pc:docMk/>
            <pc:sldMk cId="135040398" sldId="256"/>
            <ac:spMk id="5" creationId="{A3D6053B-9A71-EE2D-DDFF-D23E8B70D285}"/>
          </ac:spMkLst>
        </pc:spChg>
        <pc:spChg chg="mod">
          <ac:chgData name="Watanabe Akio" userId="750e3fecca983549" providerId="LiveId" clId="{F379B00E-6C30-4E81-B1C8-DA11FE8FD26A}" dt="2024-12-30T07:38:22.829" v="43" actId="1076"/>
          <ac:spMkLst>
            <pc:docMk/>
            <pc:sldMk cId="135040398" sldId="256"/>
            <ac:spMk id="6" creationId="{BD023D4E-EDEE-21E0-9651-A9B0FD4FF027}"/>
          </ac:spMkLst>
        </pc:spChg>
      </pc:sldChg>
      <pc:sldChg chg="modSp mod">
        <pc:chgData name="Watanabe Akio" userId="750e3fecca983549" providerId="LiveId" clId="{F379B00E-6C30-4E81-B1C8-DA11FE8FD26A}" dt="2025-01-02T01:08:06.294" v="1956" actId="255"/>
        <pc:sldMkLst>
          <pc:docMk/>
          <pc:sldMk cId="2943798638" sldId="257"/>
        </pc:sldMkLst>
        <pc:spChg chg="mod">
          <ac:chgData name="Watanabe Akio" userId="750e3fecca983549" providerId="LiveId" clId="{F379B00E-6C30-4E81-B1C8-DA11FE8FD26A}" dt="2025-01-02T01:08:06.294" v="1956" actId="255"/>
          <ac:spMkLst>
            <pc:docMk/>
            <pc:sldMk cId="2943798638" sldId="257"/>
            <ac:spMk id="3" creationId="{08CC9E3B-5AE5-7FFA-F6DD-03F4B87E2D0F}"/>
          </ac:spMkLst>
        </pc:spChg>
        <pc:spChg chg="mod">
          <ac:chgData name="Watanabe Akio" userId="750e3fecca983549" providerId="LiveId" clId="{F379B00E-6C30-4E81-B1C8-DA11FE8FD26A}" dt="2025-01-02T01:08:00.173" v="1955" actId="1076"/>
          <ac:spMkLst>
            <pc:docMk/>
            <pc:sldMk cId="2943798638" sldId="257"/>
            <ac:spMk id="5" creationId="{26D04F5A-96D0-AB57-FA7F-4A6632718C7B}"/>
          </ac:spMkLst>
        </pc:spChg>
      </pc:sldChg>
      <pc:sldChg chg="modSp mod">
        <pc:chgData name="Watanabe Akio" userId="750e3fecca983549" providerId="LiveId" clId="{F379B00E-6C30-4E81-B1C8-DA11FE8FD26A}" dt="2024-12-30T07:42:13.573" v="73" actId="20577"/>
        <pc:sldMkLst>
          <pc:docMk/>
          <pc:sldMk cId="2225959232" sldId="258"/>
        </pc:sldMkLst>
        <pc:spChg chg="mod">
          <ac:chgData name="Watanabe Akio" userId="750e3fecca983549" providerId="LiveId" clId="{F379B00E-6C30-4E81-B1C8-DA11FE8FD26A}" dt="2024-12-30T07:42:13.573" v="73" actId="20577"/>
          <ac:spMkLst>
            <pc:docMk/>
            <pc:sldMk cId="2225959232" sldId="258"/>
            <ac:spMk id="13" creationId="{6BB6763D-23BB-2F23-5AB9-73A17104A59A}"/>
          </ac:spMkLst>
        </pc:spChg>
      </pc:sldChg>
      <pc:sldChg chg="modSp mod">
        <pc:chgData name="Watanabe Akio" userId="750e3fecca983549" providerId="LiveId" clId="{F379B00E-6C30-4E81-B1C8-DA11FE8FD26A}" dt="2025-01-02T01:09:57.843" v="1967" actId="1076"/>
        <pc:sldMkLst>
          <pc:docMk/>
          <pc:sldMk cId="4187203491" sldId="259"/>
        </pc:sldMkLst>
        <pc:spChg chg="mod">
          <ac:chgData name="Watanabe Akio" userId="750e3fecca983549" providerId="LiveId" clId="{F379B00E-6C30-4E81-B1C8-DA11FE8FD26A}" dt="2025-01-02T01:09:48.027" v="1966" actId="1076"/>
          <ac:spMkLst>
            <pc:docMk/>
            <pc:sldMk cId="4187203491" sldId="259"/>
            <ac:spMk id="3" creationId="{E8133A19-1EF7-BF97-687E-C9B465EBA39A}"/>
          </ac:spMkLst>
        </pc:spChg>
        <pc:spChg chg="mod">
          <ac:chgData name="Watanabe Akio" userId="750e3fecca983549" providerId="LiveId" clId="{F379B00E-6C30-4E81-B1C8-DA11FE8FD26A}" dt="2025-01-02T01:09:57.843" v="1967" actId="1076"/>
          <ac:spMkLst>
            <pc:docMk/>
            <pc:sldMk cId="4187203491" sldId="259"/>
            <ac:spMk id="5" creationId="{CB5CA0FB-06A1-22A4-2BC1-956063C8DAF0}"/>
          </ac:spMkLst>
        </pc:spChg>
        <pc:spChg chg="mod">
          <ac:chgData name="Watanabe Akio" userId="750e3fecca983549" providerId="LiveId" clId="{F379B00E-6C30-4E81-B1C8-DA11FE8FD26A}" dt="2025-01-02T01:09:57.843" v="1967" actId="1076"/>
          <ac:spMkLst>
            <pc:docMk/>
            <pc:sldMk cId="4187203491" sldId="259"/>
            <ac:spMk id="6" creationId="{E0CBA87D-6574-C46D-AA27-6BF85251054A}"/>
          </ac:spMkLst>
        </pc:spChg>
        <pc:spChg chg="mod">
          <ac:chgData name="Watanabe Akio" userId="750e3fecca983549" providerId="LiveId" clId="{F379B00E-6C30-4E81-B1C8-DA11FE8FD26A}" dt="2025-01-02T01:09:48.027" v="1966" actId="1076"/>
          <ac:spMkLst>
            <pc:docMk/>
            <pc:sldMk cId="4187203491" sldId="259"/>
            <ac:spMk id="7" creationId="{781BB7FF-7A45-D83D-FB97-D3EDB6947FA5}"/>
          </ac:spMkLst>
        </pc:spChg>
        <pc:spChg chg="mod">
          <ac:chgData name="Watanabe Akio" userId="750e3fecca983549" providerId="LiveId" clId="{F379B00E-6C30-4E81-B1C8-DA11FE8FD26A}" dt="2025-01-02T01:09:48.027" v="1966" actId="1076"/>
          <ac:spMkLst>
            <pc:docMk/>
            <pc:sldMk cId="4187203491" sldId="259"/>
            <ac:spMk id="8" creationId="{369DCF3C-E87F-AD70-B568-B8C0444ADB97}"/>
          </ac:spMkLst>
        </pc:spChg>
        <pc:spChg chg="mod">
          <ac:chgData name="Watanabe Akio" userId="750e3fecca983549" providerId="LiveId" clId="{F379B00E-6C30-4E81-B1C8-DA11FE8FD26A}" dt="2025-01-02T01:09:33.241" v="1965" actId="122"/>
          <ac:spMkLst>
            <pc:docMk/>
            <pc:sldMk cId="4187203491" sldId="259"/>
            <ac:spMk id="9" creationId="{6B139BB8-0739-B91F-05D1-870C75F1A93F}"/>
          </ac:spMkLst>
        </pc:spChg>
        <pc:graphicFrameChg chg="mod modGraphic">
          <ac:chgData name="Watanabe Akio" userId="750e3fecca983549" providerId="LiveId" clId="{F379B00E-6C30-4E81-B1C8-DA11FE8FD26A}" dt="2025-01-02T01:09:24.941" v="1963" actId="1076"/>
          <ac:graphicFrameMkLst>
            <pc:docMk/>
            <pc:sldMk cId="4187203491" sldId="259"/>
            <ac:graphicFrameMk id="2" creationId="{C3B3ADDA-478D-3CFC-6ECD-2234FAA74323}"/>
          </ac:graphicFrameMkLst>
        </pc:graphicFrameChg>
        <pc:graphicFrameChg chg="mod">
          <ac:chgData name="Watanabe Akio" userId="750e3fecca983549" providerId="LiveId" clId="{F379B00E-6C30-4E81-B1C8-DA11FE8FD26A}" dt="2025-01-02T01:09:48.027" v="1966" actId="1076"/>
          <ac:graphicFrameMkLst>
            <pc:docMk/>
            <pc:sldMk cId="4187203491" sldId="259"/>
            <ac:graphicFrameMk id="4" creationId="{1412A40B-18C3-DC40-3892-433F06D77621}"/>
          </ac:graphicFrameMkLst>
        </pc:graphicFrameChg>
      </pc:sldChg>
      <pc:sldChg chg="delSp modSp mod">
        <pc:chgData name="Watanabe Akio" userId="750e3fecca983549" providerId="LiveId" clId="{F379B00E-6C30-4E81-B1C8-DA11FE8FD26A}" dt="2024-12-30T07:47:57.146" v="146" actId="1076"/>
        <pc:sldMkLst>
          <pc:docMk/>
          <pc:sldMk cId="1730275306" sldId="260"/>
        </pc:sldMkLst>
        <pc:spChg chg="mod">
          <ac:chgData name="Watanabe Akio" userId="750e3fecca983549" providerId="LiveId" clId="{F379B00E-6C30-4E81-B1C8-DA11FE8FD26A}" dt="2024-12-30T07:47:57.146" v="146" actId="1076"/>
          <ac:spMkLst>
            <pc:docMk/>
            <pc:sldMk cId="1730275306" sldId="260"/>
            <ac:spMk id="6" creationId="{464E538E-A283-3BA5-216F-524B755E11D9}"/>
          </ac:spMkLst>
        </pc:spChg>
        <pc:spChg chg="mod">
          <ac:chgData name="Watanabe Akio" userId="750e3fecca983549" providerId="LiveId" clId="{F379B00E-6C30-4E81-B1C8-DA11FE8FD26A}" dt="2024-12-30T07:47:57.146" v="146" actId="1076"/>
          <ac:spMkLst>
            <pc:docMk/>
            <pc:sldMk cId="1730275306" sldId="260"/>
            <ac:spMk id="7" creationId="{E03A364D-482C-7441-08C7-ED09447C3366}"/>
          </ac:spMkLst>
        </pc:spChg>
        <pc:spChg chg="mod">
          <ac:chgData name="Watanabe Akio" userId="750e3fecca983549" providerId="LiveId" clId="{F379B00E-6C30-4E81-B1C8-DA11FE8FD26A}" dt="2024-12-30T07:47:57.146" v="146" actId="1076"/>
          <ac:spMkLst>
            <pc:docMk/>
            <pc:sldMk cId="1730275306" sldId="260"/>
            <ac:spMk id="8" creationId="{F8E1F716-7352-69FB-975E-8662E47B69DF}"/>
          </ac:spMkLst>
        </pc:spChg>
        <pc:spChg chg="mod">
          <ac:chgData name="Watanabe Akio" userId="750e3fecca983549" providerId="LiveId" clId="{F379B00E-6C30-4E81-B1C8-DA11FE8FD26A}" dt="2024-12-30T07:47:57.146" v="146" actId="1076"/>
          <ac:spMkLst>
            <pc:docMk/>
            <pc:sldMk cId="1730275306" sldId="260"/>
            <ac:spMk id="10" creationId="{D4180933-30A4-8F69-3958-66B80A36E7CC}"/>
          </ac:spMkLst>
        </pc:spChg>
        <pc:spChg chg="mod">
          <ac:chgData name="Watanabe Akio" userId="750e3fecca983549" providerId="LiveId" clId="{F379B00E-6C30-4E81-B1C8-DA11FE8FD26A}" dt="2024-12-30T07:47:57.146" v="146" actId="1076"/>
          <ac:spMkLst>
            <pc:docMk/>
            <pc:sldMk cId="1730275306" sldId="260"/>
            <ac:spMk id="11" creationId="{9A06781E-FD3B-C2A5-E0B6-BB63CF88BB76}"/>
          </ac:spMkLst>
        </pc:spChg>
        <pc:spChg chg="mod">
          <ac:chgData name="Watanabe Akio" userId="750e3fecca983549" providerId="LiveId" clId="{F379B00E-6C30-4E81-B1C8-DA11FE8FD26A}" dt="2024-12-30T07:47:57.146" v="146" actId="1076"/>
          <ac:spMkLst>
            <pc:docMk/>
            <pc:sldMk cId="1730275306" sldId="260"/>
            <ac:spMk id="12" creationId="{E4225573-1CFA-6B25-A902-D971EC0FD1F2}"/>
          </ac:spMkLst>
        </pc:spChg>
        <pc:spChg chg="mod">
          <ac:chgData name="Watanabe Akio" userId="750e3fecca983549" providerId="LiveId" clId="{F379B00E-6C30-4E81-B1C8-DA11FE8FD26A}" dt="2024-12-30T07:47:57.146" v="146" actId="1076"/>
          <ac:spMkLst>
            <pc:docMk/>
            <pc:sldMk cId="1730275306" sldId="260"/>
            <ac:spMk id="13" creationId="{43401910-61DC-BEDB-AF90-164C1A36B534}"/>
          </ac:spMkLst>
        </pc:spChg>
        <pc:spChg chg="mod">
          <ac:chgData name="Watanabe Akio" userId="750e3fecca983549" providerId="LiveId" clId="{F379B00E-6C30-4E81-B1C8-DA11FE8FD26A}" dt="2024-12-30T07:47:57.146" v="146" actId="1076"/>
          <ac:spMkLst>
            <pc:docMk/>
            <pc:sldMk cId="1730275306" sldId="260"/>
            <ac:spMk id="14" creationId="{6D94ABC6-92FC-5E02-8F46-8C974E75E370}"/>
          </ac:spMkLst>
        </pc:spChg>
        <pc:spChg chg="mod">
          <ac:chgData name="Watanabe Akio" userId="750e3fecca983549" providerId="LiveId" clId="{F379B00E-6C30-4E81-B1C8-DA11FE8FD26A}" dt="2024-12-30T07:47:57.146" v="146" actId="1076"/>
          <ac:spMkLst>
            <pc:docMk/>
            <pc:sldMk cId="1730275306" sldId="260"/>
            <ac:spMk id="15" creationId="{0AC5B8FC-132C-C57B-143B-B54F031C3976}"/>
          </ac:spMkLst>
        </pc:spChg>
        <pc:spChg chg="mod">
          <ac:chgData name="Watanabe Akio" userId="750e3fecca983549" providerId="LiveId" clId="{F379B00E-6C30-4E81-B1C8-DA11FE8FD26A}" dt="2024-12-30T07:47:57.146" v="146" actId="1076"/>
          <ac:spMkLst>
            <pc:docMk/>
            <pc:sldMk cId="1730275306" sldId="260"/>
            <ac:spMk id="16" creationId="{F0B0A0CB-F5B7-43C6-FA73-CCF1C24B0926}"/>
          </ac:spMkLst>
        </pc:spChg>
        <pc:spChg chg="mod">
          <ac:chgData name="Watanabe Akio" userId="750e3fecca983549" providerId="LiveId" clId="{F379B00E-6C30-4E81-B1C8-DA11FE8FD26A}" dt="2024-12-30T07:47:57.146" v="146" actId="1076"/>
          <ac:spMkLst>
            <pc:docMk/>
            <pc:sldMk cId="1730275306" sldId="260"/>
            <ac:spMk id="17" creationId="{FFA478F0-0F21-91CF-2CF6-BB8247AA5899}"/>
          </ac:spMkLst>
        </pc:spChg>
        <pc:spChg chg="mod">
          <ac:chgData name="Watanabe Akio" userId="750e3fecca983549" providerId="LiveId" clId="{F379B00E-6C30-4E81-B1C8-DA11FE8FD26A}" dt="2024-12-30T07:47:57.146" v="146" actId="1076"/>
          <ac:spMkLst>
            <pc:docMk/>
            <pc:sldMk cId="1730275306" sldId="260"/>
            <ac:spMk id="18" creationId="{D6165AC2-D241-3CF2-7712-BD205E8A8973}"/>
          </ac:spMkLst>
        </pc:spChg>
        <pc:spChg chg="mod">
          <ac:chgData name="Watanabe Akio" userId="750e3fecca983549" providerId="LiveId" clId="{F379B00E-6C30-4E81-B1C8-DA11FE8FD26A}" dt="2024-12-30T07:47:57.146" v="146" actId="1076"/>
          <ac:spMkLst>
            <pc:docMk/>
            <pc:sldMk cId="1730275306" sldId="260"/>
            <ac:spMk id="19" creationId="{1B1B28ED-7349-376F-9375-D0B2906D3326}"/>
          </ac:spMkLst>
        </pc:spChg>
        <pc:spChg chg="mod">
          <ac:chgData name="Watanabe Akio" userId="750e3fecca983549" providerId="LiveId" clId="{F379B00E-6C30-4E81-B1C8-DA11FE8FD26A}" dt="2024-12-30T07:47:57.146" v="146" actId="1076"/>
          <ac:spMkLst>
            <pc:docMk/>
            <pc:sldMk cId="1730275306" sldId="260"/>
            <ac:spMk id="21" creationId="{E74F4AAE-18EE-D7ED-DB8B-BD8F302ED737}"/>
          </ac:spMkLst>
        </pc:spChg>
        <pc:spChg chg="mod">
          <ac:chgData name="Watanabe Akio" userId="750e3fecca983549" providerId="LiveId" clId="{F379B00E-6C30-4E81-B1C8-DA11FE8FD26A}" dt="2024-12-30T07:47:57.146" v="146" actId="1076"/>
          <ac:spMkLst>
            <pc:docMk/>
            <pc:sldMk cId="1730275306" sldId="260"/>
            <ac:spMk id="22" creationId="{0770FF25-83E6-69CF-E975-FCC506EA8A95}"/>
          </ac:spMkLst>
        </pc:spChg>
        <pc:grpChg chg="mod">
          <ac:chgData name="Watanabe Akio" userId="750e3fecca983549" providerId="LiveId" clId="{F379B00E-6C30-4E81-B1C8-DA11FE8FD26A}" dt="2024-12-30T07:47:57.146" v="146" actId="1076"/>
          <ac:grpSpMkLst>
            <pc:docMk/>
            <pc:sldMk cId="1730275306" sldId="260"/>
            <ac:grpSpMk id="2" creationId="{3CB47F57-D918-8B01-8E13-04BD5051000A}"/>
          </ac:grpSpMkLst>
        </pc:grpChg>
        <pc:graphicFrameChg chg="mod">
          <ac:chgData name="Watanabe Akio" userId="750e3fecca983549" providerId="LiveId" clId="{F379B00E-6C30-4E81-B1C8-DA11FE8FD26A}" dt="2024-12-30T07:47:57.146" v="146" actId="1076"/>
          <ac:graphicFrameMkLst>
            <pc:docMk/>
            <pc:sldMk cId="1730275306" sldId="260"/>
            <ac:graphicFrameMk id="4" creationId="{FB34C02A-A707-1BD3-312C-A0B12DCF4168}"/>
          </ac:graphicFrameMkLst>
        </pc:graphicFrameChg>
        <pc:graphicFrameChg chg="mod">
          <ac:chgData name="Watanabe Akio" userId="750e3fecca983549" providerId="LiveId" clId="{F379B00E-6C30-4E81-B1C8-DA11FE8FD26A}" dt="2024-12-30T07:47:57.146" v="146" actId="1076"/>
          <ac:graphicFrameMkLst>
            <pc:docMk/>
            <pc:sldMk cId="1730275306" sldId="260"/>
            <ac:graphicFrameMk id="9" creationId="{1BA5A3DF-D8B6-8843-15BD-FF4AD762D4EC}"/>
          </ac:graphicFrameMkLst>
        </pc:graphicFrameChg>
        <pc:picChg chg="mod">
          <ac:chgData name="Watanabe Akio" userId="750e3fecca983549" providerId="LiveId" clId="{F379B00E-6C30-4E81-B1C8-DA11FE8FD26A}" dt="2024-12-30T07:47:57.146" v="146" actId="1076"/>
          <ac:picMkLst>
            <pc:docMk/>
            <pc:sldMk cId="1730275306" sldId="260"/>
            <ac:picMk id="3" creationId="{75A793A0-CC0F-5D33-FB92-260A728636C7}"/>
          </ac:picMkLst>
        </pc:picChg>
        <pc:cxnChg chg="mod">
          <ac:chgData name="Watanabe Akio" userId="750e3fecca983549" providerId="LiveId" clId="{F379B00E-6C30-4E81-B1C8-DA11FE8FD26A}" dt="2024-12-30T07:47:57.146" v="146" actId="1076"/>
          <ac:cxnSpMkLst>
            <pc:docMk/>
            <pc:sldMk cId="1730275306" sldId="260"/>
            <ac:cxnSpMk id="20" creationId="{17C8A47D-0B20-E024-DDFA-C19E3025DF93}"/>
          </ac:cxnSpMkLst>
        </pc:cxnChg>
      </pc:sldChg>
      <pc:sldChg chg="modSp mod">
        <pc:chgData name="Watanabe Akio" userId="750e3fecca983549" providerId="LiveId" clId="{F379B00E-6C30-4E81-B1C8-DA11FE8FD26A}" dt="2024-12-30T07:51:51.300" v="158" actId="207"/>
        <pc:sldMkLst>
          <pc:docMk/>
          <pc:sldMk cId="2407242688" sldId="261"/>
        </pc:sldMkLst>
        <pc:spChg chg="mod">
          <ac:chgData name="Watanabe Akio" userId="750e3fecca983549" providerId="LiveId" clId="{F379B00E-6C30-4E81-B1C8-DA11FE8FD26A}" dt="2024-12-30T07:50:31.967" v="155" actId="207"/>
          <ac:spMkLst>
            <pc:docMk/>
            <pc:sldMk cId="2407242688" sldId="261"/>
            <ac:spMk id="17" creationId="{14B727C6-78C3-1FB2-0E2B-2D89CF420F6F}"/>
          </ac:spMkLst>
        </pc:spChg>
        <pc:spChg chg="mod">
          <ac:chgData name="Watanabe Akio" userId="750e3fecca983549" providerId="LiveId" clId="{F379B00E-6C30-4E81-B1C8-DA11FE8FD26A}" dt="2024-12-30T07:51:51.300" v="158" actId="207"/>
          <ac:spMkLst>
            <pc:docMk/>
            <pc:sldMk cId="2407242688" sldId="261"/>
            <ac:spMk id="26" creationId="{2C45A583-5F75-CC86-BE96-73E01DF1CF44}"/>
          </ac:spMkLst>
        </pc:spChg>
        <pc:spChg chg="mod">
          <ac:chgData name="Watanabe Akio" userId="750e3fecca983549" providerId="LiveId" clId="{F379B00E-6C30-4E81-B1C8-DA11FE8FD26A}" dt="2024-12-30T07:50:58.189" v="156" actId="255"/>
          <ac:spMkLst>
            <pc:docMk/>
            <pc:sldMk cId="2407242688" sldId="261"/>
            <ac:spMk id="57" creationId="{907D824A-CDC8-18F6-099D-930E9D7333E1}"/>
          </ac:spMkLst>
        </pc:spChg>
        <pc:spChg chg="mod">
          <ac:chgData name="Watanabe Akio" userId="750e3fecca983549" providerId="LiveId" clId="{F379B00E-6C30-4E81-B1C8-DA11FE8FD26A}" dt="2024-12-30T07:50:21.265" v="154" actId="207"/>
          <ac:spMkLst>
            <pc:docMk/>
            <pc:sldMk cId="2407242688" sldId="261"/>
            <ac:spMk id="59" creationId="{B2DECFD5-2A37-7A29-A068-BE08185B56BF}"/>
          </ac:spMkLst>
        </pc:spChg>
        <pc:spChg chg="mod">
          <ac:chgData name="Watanabe Akio" userId="750e3fecca983549" providerId="LiveId" clId="{F379B00E-6C30-4E81-B1C8-DA11FE8FD26A}" dt="2024-12-30T07:50:21.265" v="154" actId="207"/>
          <ac:spMkLst>
            <pc:docMk/>
            <pc:sldMk cId="2407242688" sldId="261"/>
            <ac:spMk id="60" creationId="{26A3C62F-C082-54E3-3D89-BBCB7A4274BF}"/>
          </ac:spMkLst>
        </pc:spChg>
        <pc:spChg chg="mod">
          <ac:chgData name="Watanabe Akio" userId="750e3fecca983549" providerId="LiveId" clId="{F379B00E-6C30-4E81-B1C8-DA11FE8FD26A}" dt="2024-12-30T07:50:21.265" v="154" actId="207"/>
          <ac:spMkLst>
            <pc:docMk/>
            <pc:sldMk cId="2407242688" sldId="261"/>
            <ac:spMk id="61" creationId="{30E76265-FA77-A4FC-6085-BAFC27A308E6}"/>
          </ac:spMkLst>
        </pc:spChg>
      </pc:sldChg>
      <pc:sldChg chg="modSp">
        <pc:chgData name="Watanabe Akio" userId="750e3fecca983549" providerId="LiveId" clId="{F379B00E-6C30-4E81-B1C8-DA11FE8FD26A}" dt="2024-12-30T07:54:04.078" v="164" actId="208"/>
        <pc:sldMkLst>
          <pc:docMk/>
          <pc:sldMk cId="1574512687" sldId="262"/>
        </pc:sldMkLst>
        <pc:spChg chg="mod">
          <ac:chgData name="Watanabe Akio" userId="750e3fecca983549" providerId="LiveId" clId="{F379B00E-6C30-4E81-B1C8-DA11FE8FD26A}" dt="2024-12-30T07:54:04.078" v="164" actId="208"/>
          <ac:spMkLst>
            <pc:docMk/>
            <pc:sldMk cId="1574512687" sldId="262"/>
            <ac:spMk id="19" creationId="{5813235D-C6FE-D084-051D-9BBE06A7A218}"/>
          </ac:spMkLst>
        </pc:spChg>
      </pc:sldChg>
      <pc:sldChg chg="modSp mod">
        <pc:chgData name="Watanabe Akio" userId="750e3fecca983549" providerId="LiveId" clId="{F379B00E-6C30-4E81-B1C8-DA11FE8FD26A}" dt="2024-12-30T07:55:46.561" v="166" actId="255"/>
        <pc:sldMkLst>
          <pc:docMk/>
          <pc:sldMk cId="727685035" sldId="264"/>
        </pc:sldMkLst>
        <pc:spChg chg="mod">
          <ac:chgData name="Watanabe Akio" userId="750e3fecca983549" providerId="LiveId" clId="{F379B00E-6C30-4E81-B1C8-DA11FE8FD26A}" dt="2024-12-30T07:55:46.561" v="166" actId="255"/>
          <ac:spMkLst>
            <pc:docMk/>
            <pc:sldMk cId="727685035" sldId="264"/>
            <ac:spMk id="3" creationId="{D86D45FD-77F9-F548-79F2-DFE56BCB5AD2}"/>
          </ac:spMkLst>
        </pc:spChg>
      </pc:sldChg>
      <pc:sldChg chg="modSp mod">
        <pc:chgData name="Watanabe Akio" userId="750e3fecca983549" providerId="LiveId" clId="{F379B00E-6C30-4E81-B1C8-DA11FE8FD26A}" dt="2024-12-30T11:49:53.486" v="1772" actId="113"/>
        <pc:sldMkLst>
          <pc:docMk/>
          <pc:sldMk cId="1646908277" sldId="266"/>
        </pc:sldMkLst>
        <pc:spChg chg="mod">
          <ac:chgData name="Watanabe Akio" userId="750e3fecca983549" providerId="LiveId" clId="{F379B00E-6C30-4E81-B1C8-DA11FE8FD26A}" dt="2024-12-30T11:45:32.213" v="1766" actId="207"/>
          <ac:spMkLst>
            <pc:docMk/>
            <pc:sldMk cId="1646908277" sldId="266"/>
            <ac:spMk id="4" creationId="{D9E617BA-87B1-E99C-548C-C18BA2480E9A}"/>
          </ac:spMkLst>
        </pc:spChg>
        <pc:spChg chg="mod">
          <ac:chgData name="Watanabe Akio" userId="750e3fecca983549" providerId="LiveId" clId="{F379B00E-6C30-4E81-B1C8-DA11FE8FD26A}" dt="2024-12-30T11:41:53.993" v="1758" actId="207"/>
          <ac:spMkLst>
            <pc:docMk/>
            <pc:sldMk cId="1646908277" sldId="266"/>
            <ac:spMk id="5" creationId="{1A6D525F-6AD8-7752-3CA7-F2F191D9A403}"/>
          </ac:spMkLst>
        </pc:spChg>
        <pc:spChg chg="mod">
          <ac:chgData name="Watanabe Akio" userId="750e3fecca983549" providerId="LiveId" clId="{F379B00E-6C30-4E81-B1C8-DA11FE8FD26A}" dt="2024-12-30T11:41:34.899" v="1756" actId="207"/>
          <ac:spMkLst>
            <pc:docMk/>
            <pc:sldMk cId="1646908277" sldId="266"/>
            <ac:spMk id="7" creationId="{F3F89B51-CABC-9D1A-5E73-964959412EE4}"/>
          </ac:spMkLst>
        </pc:spChg>
        <pc:spChg chg="mod">
          <ac:chgData name="Watanabe Akio" userId="750e3fecca983549" providerId="LiveId" clId="{F379B00E-6C30-4E81-B1C8-DA11FE8FD26A}" dt="2024-12-30T11:43:31.191" v="1764" actId="6549"/>
          <ac:spMkLst>
            <pc:docMk/>
            <pc:sldMk cId="1646908277" sldId="266"/>
            <ac:spMk id="8" creationId="{2A8C8E55-8138-851A-C8A0-B3FE449F7A45}"/>
          </ac:spMkLst>
        </pc:spChg>
        <pc:spChg chg="mod">
          <ac:chgData name="Watanabe Akio" userId="750e3fecca983549" providerId="LiveId" clId="{F379B00E-6C30-4E81-B1C8-DA11FE8FD26A}" dt="2024-12-30T11:42:22.220" v="1762" actId="207"/>
          <ac:spMkLst>
            <pc:docMk/>
            <pc:sldMk cId="1646908277" sldId="266"/>
            <ac:spMk id="9" creationId="{79EA4248-4BB5-8BD6-E37D-26227483128B}"/>
          </ac:spMkLst>
        </pc:spChg>
        <pc:graphicFrameChg chg="mod modGraphic">
          <ac:chgData name="Watanabe Akio" userId="750e3fecca983549" providerId="LiveId" clId="{F379B00E-6C30-4E81-B1C8-DA11FE8FD26A}" dt="2024-12-30T11:41:43.012" v="1757" actId="207"/>
          <ac:graphicFrameMkLst>
            <pc:docMk/>
            <pc:sldMk cId="1646908277" sldId="266"/>
            <ac:graphicFrameMk id="2" creationId="{EE8954A3-471E-81E2-2A19-702A54E7242F}"/>
          </ac:graphicFrameMkLst>
        </pc:graphicFrameChg>
        <pc:graphicFrameChg chg="modGraphic">
          <ac:chgData name="Watanabe Akio" userId="750e3fecca983549" providerId="LiveId" clId="{F379B00E-6C30-4E81-B1C8-DA11FE8FD26A}" dt="2024-12-30T11:49:53.486" v="1772" actId="113"/>
          <ac:graphicFrameMkLst>
            <pc:docMk/>
            <pc:sldMk cId="1646908277" sldId="266"/>
            <ac:graphicFrameMk id="3" creationId="{19177B87-4FAC-4694-7609-97BCFA088310}"/>
          </ac:graphicFrameMkLst>
        </pc:graphicFrameChg>
      </pc:sldChg>
      <pc:sldChg chg="del">
        <pc:chgData name="Watanabe Akio" userId="750e3fecca983549" providerId="LiveId" clId="{F379B00E-6C30-4E81-B1C8-DA11FE8FD26A}" dt="2024-12-30T11:57:11.761" v="1774" actId="47"/>
        <pc:sldMkLst>
          <pc:docMk/>
          <pc:sldMk cId="1592358212" sldId="267"/>
        </pc:sldMkLst>
      </pc:sldChg>
      <pc:sldChg chg="del">
        <pc:chgData name="Watanabe Akio" userId="750e3fecca983549" providerId="LiveId" clId="{F379B00E-6C30-4E81-B1C8-DA11FE8FD26A}" dt="2024-12-30T11:55:47.832" v="1773" actId="47"/>
        <pc:sldMkLst>
          <pc:docMk/>
          <pc:sldMk cId="2943395944" sldId="268"/>
        </pc:sldMkLst>
      </pc:sldChg>
      <pc:sldChg chg="modSp del mod">
        <pc:chgData name="Watanabe Akio" userId="750e3fecca983549" providerId="LiveId" clId="{F379B00E-6C30-4E81-B1C8-DA11FE8FD26A}" dt="2024-12-30T12:01:20.909" v="1780" actId="47"/>
        <pc:sldMkLst>
          <pc:docMk/>
          <pc:sldMk cId="102007554" sldId="269"/>
        </pc:sldMkLst>
      </pc:sldChg>
      <pc:sldChg chg="modSp mod">
        <pc:chgData name="Watanabe Akio" userId="750e3fecca983549" providerId="LiveId" clId="{F379B00E-6C30-4E81-B1C8-DA11FE8FD26A}" dt="2024-12-30T11:38:11.994" v="1735" actId="20577"/>
        <pc:sldMkLst>
          <pc:docMk/>
          <pc:sldMk cId="12615295" sldId="270"/>
        </pc:sldMkLst>
        <pc:graphicFrameChg chg="modGraphic">
          <ac:chgData name="Watanabe Akio" userId="750e3fecca983549" providerId="LiveId" clId="{F379B00E-6C30-4E81-B1C8-DA11FE8FD26A}" dt="2024-12-30T11:38:11.994" v="1735" actId="20577"/>
          <ac:graphicFrameMkLst>
            <pc:docMk/>
            <pc:sldMk cId="12615295" sldId="270"/>
            <ac:graphicFrameMk id="2" creationId="{6DE0DB69-9494-1CA7-54AF-FF90024EA756}"/>
          </ac:graphicFrameMkLst>
        </pc:graphicFrameChg>
      </pc:sldChg>
      <pc:sldChg chg="modSp mod">
        <pc:chgData name="Watanabe Akio" userId="750e3fecca983549" providerId="LiveId" clId="{F379B00E-6C30-4E81-B1C8-DA11FE8FD26A}" dt="2024-12-30T11:37:40.546" v="1730" actId="20577"/>
        <pc:sldMkLst>
          <pc:docMk/>
          <pc:sldMk cId="794727144" sldId="271"/>
        </pc:sldMkLst>
        <pc:graphicFrameChg chg="modGraphic">
          <ac:chgData name="Watanabe Akio" userId="750e3fecca983549" providerId="LiveId" clId="{F379B00E-6C30-4E81-B1C8-DA11FE8FD26A}" dt="2024-12-30T11:37:40.546" v="1730" actId="20577"/>
          <ac:graphicFrameMkLst>
            <pc:docMk/>
            <pc:sldMk cId="794727144" sldId="271"/>
            <ac:graphicFrameMk id="144" creationId="{1340F0FF-506D-C3D0-0DB6-C1266260E2F9}"/>
          </ac:graphicFrameMkLst>
        </pc:graphicFrameChg>
      </pc:sldChg>
      <pc:sldChg chg="del">
        <pc:chgData name="Watanabe Akio" userId="750e3fecca983549" providerId="LiveId" clId="{F379B00E-6C30-4E81-B1C8-DA11FE8FD26A}" dt="2024-12-30T11:57:11.761" v="1774" actId="47"/>
        <pc:sldMkLst>
          <pc:docMk/>
          <pc:sldMk cId="1549357094" sldId="273"/>
        </pc:sldMkLst>
      </pc:sldChg>
      <pc:sldChg chg="modSp mod">
        <pc:chgData name="Watanabe Akio" userId="750e3fecca983549" providerId="LiveId" clId="{F379B00E-6C30-4E81-B1C8-DA11FE8FD26A}" dt="2024-12-30T11:59:25.799" v="1779" actId="255"/>
        <pc:sldMkLst>
          <pc:docMk/>
          <pc:sldMk cId="1625907948" sldId="274"/>
        </pc:sldMkLst>
        <pc:graphicFrameChg chg="mod modGraphic">
          <ac:chgData name="Watanabe Akio" userId="750e3fecca983549" providerId="LiveId" clId="{F379B00E-6C30-4E81-B1C8-DA11FE8FD26A}" dt="2024-12-30T11:59:25.799" v="1779" actId="255"/>
          <ac:graphicFrameMkLst>
            <pc:docMk/>
            <pc:sldMk cId="1625907948" sldId="274"/>
            <ac:graphicFrameMk id="3" creationId="{D84282A5-96A9-6EB3-2363-9F01296B9858}"/>
          </ac:graphicFrameMkLst>
        </pc:graphicFrameChg>
      </pc:sldChg>
      <pc:sldChg chg="del">
        <pc:chgData name="Watanabe Akio" userId="750e3fecca983549" providerId="LiveId" clId="{F379B00E-6C30-4E81-B1C8-DA11FE8FD26A}" dt="2024-12-30T11:57:11.761" v="1774" actId="47"/>
        <pc:sldMkLst>
          <pc:docMk/>
          <pc:sldMk cId="1216385054" sldId="275"/>
        </pc:sldMkLst>
      </pc:sldChg>
      <pc:sldChg chg="delSp modSp add del mod">
        <pc:chgData name="Watanabe Akio" userId="750e3fecca983549" providerId="LiveId" clId="{F379B00E-6C30-4E81-B1C8-DA11FE8FD26A}" dt="2024-12-30T11:57:25.932" v="1775" actId="47"/>
        <pc:sldMkLst>
          <pc:docMk/>
          <pc:sldMk cId="2275218561" sldId="276"/>
        </pc:sldMkLst>
      </pc:sldChg>
      <pc:sldChg chg="addSp delSp modSp add mod">
        <pc:chgData name="Watanabe Akio" userId="750e3fecca983549" providerId="LiveId" clId="{F379B00E-6C30-4E81-B1C8-DA11FE8FD26A}" dt="2025-01-02T01:13:15.266" v="1993" actId="14734"/>
        <pc:sldMkLst>
          <pc:docMk/>
          <pc:sldMk cId="3534594891" sldId="277"/>
        </pc:sldMkLst>
        <pc:spChg chg="mod">
          <ac:chgData name="Watanabe Akio" userId="750e3fecca983549" providerId="LiveId" clId="{F379B00E-6C30-4E81-B1C8-DA11FE8FD26A}" dt="2024-12-30T12:40:15.715" v="1792" actId="6549"/>
          <ac:spMkLst>
            <pc:docMk/>
            <pc:sldMk cId="3534594891" sldId="277"/>
            <ac:spMk id="3" creationId="{144BB8A7-2154-7E43-39D0-32AAFC7E31A9}"/>
          </ac:spMkLst>
        </pc:spChg>
        <pc:spChg chg="mod">
          <ac:chgData name="Watanabe Akio" userId="750e3fecca983549" providerId="LiveId" clId="{F379B00E-6C30-4E81-B1C8-DA11FE8FD26A}" dt="2024-12-30T08:27:03.839" v="399" actId="1076"/>
          <ac:spMkLst>
            <pc:docMk/>
            <pc:sldMk cId="3534594891" sldId="277"/>
            <ac:spMk id="4" creationId="{5DEE4F7D-055F-865C-F37E-BE9A748E84F6}"/>
          </ac:spMkLst>
        </pc:spChg>
        <pc:spChg chg="mod">
          <ac:chgData name="Watanabe Akio" userId="750e3fecca983549" providerId="LiveId" clId="{F379B00E-6C30-4E81-B1C8-DA11FE8FD26A}" dt="2025-01-02T01:12:40.211" v="1988" actId="1076"/>
          <ac:spMkLst>
            <pc:docMk/>
            <pc:sldMk cId="3534594891" sldId="277"/>
            <ac:spMk id="6" creationId="{14878A44-12FB-D953-A7F7-246230A7202E}"/>
          </ac:spMkLst>
        </pc:spChg>
        <pc:spChg chg="add mod">
          <ac:chgData name="Watanabe Akio" userId="750e3fecca983549" providerId="LiveId" clId="{F379B00E-6C30-4E81-B1C8-DA11FE8FD26A}" dt="2025-01-02T01:11:53.094" v="1983" actId="20577"/>
          <ac:spMkLst>
            <pc:docMk/>
            <pc:sldMk cId="3534594891" sldId="277"/>
            <ac:spMk id="7" creationId="{C89A2BDE-59BC-9B88-77BA-14EDCA494DB2}"/>
          </ac:spMkLst>
        </pc:spChg>
        <pc:spChg chg="add mod">
          <ac:chgData name="Watanabe Akio" userId="750e3fecca983549" providerId="LiveId" clId="{F379B00E-6C30-4E81-B1C8-DA11FE8FD26A}" dt="2025-01-02T01:12:29.946" v="1986" actId="1076"/>
          <ac:spMkLst>
            <pc:docMk/>
            <pc:sldMk cId="3534594891" sldId="277"/>
            <ac:spMk id="8" creationId="{0E0ECEFF-52F9-1ECA-72BD-72211440E123}"/>
          </ac:spMkLst>
        </pc:spChg>
        <pc:spChg chg="mod">
          <ac:chgData name="Watanabe Akio" userId="750e3fecca983549" providerId="LiveId" clId="{F379B00E-6C30-4E81-B1C8-DA11FE8FD26A}" dt="2024-12-30T08:16:37.342" v="303" actId="1076"/>
          <ac:spMkLst>
            <pc:docMk/>
            <pc:sldMk cId="3534594891" sldId="277"/>
            <ac:spMk id="12" creationId="{586CD0DB-7C75-146A-DE63-4797888D2400}"/>
          </ac:spMkLst>
        </pc:spChg>
        <pc:spChg chg="mod">
          <ac:chgData name="Watanabe Akio" userId="750e3fecca983549" providerId="LiveId" clId="{F379B00E-6C30-4E81-B1C8-DA11FE8FD26A}" dt="2024-12-30T08:16:12.993" v="301" actId="1076"/>
          <ac:spMkLst>
            <pc:docMk/>
            <pc:sldMk cId="3534594891" sldId="277"/>
            <ac:spMk id="13" creationId="{F74DAE7F-3BC7-B021-2D6E-9EC373F01750}"/>
          </ac:spMkLst>
        </pc:spChg>
        <pc:spChg chg="mod">
          <ac:chgData name="Watanabe Akio" userId="750e3fecca983549" providerId="LiveId" clId="{F379B00E-6C30-4E81-B1C8-DA11FE8FD26A}" dt="2024-12-30T08:16:49.615" v="304" actId="1076"/>
          <ac:spMkLst>
            <pc:docMk/>
            <pc:sldMk cId="3534594891" sldId="277"/>
            <ac:spMk id="14" creationId="{7A79779D-0094-F960-8065-2F6F3C659B1E}"/>
          </ac:spMkLst>
        </pc:spChg>
        <pc:spChg chg="mod">
          <ac:chgData name="Watanabe Akio" userId="750e3fecca983549" providerId="LiveId" clId="{F379B00E-6C30-4E81-B1C8-DA11FE8FD26A}" dt="2024-12-30T11:34:00.991" v="1725" actId="1076"/>
          <ac:spMkLst>
            <pc:docMk/>
            <pc:sldMk cId="3534594891" sldId="277"/>
            <ac:spMk id="19" creationId="{7D9DC915-07CF-4783-6E9A-75C30E3922E8}"/>
          </ac:spMkLst>
        </pc:spChg>
        <pc:graphicFrameChg chg="mod modGraphic">
          <ac:chgData name="Watanabe Akio" userId="750e3fecca983549" providerId="LiveId" clId="{F379B00E-6C30-4E81-B1C8-DA11FE8FD26A}" dt="2025-01-02T01:13:15.266" v="1993" actId="14734"/>
          <ac:graphicFrameMkLst>
            <pc:docMk/>
            <pc:sldMk cId="3534594891" sldId="277"/>
            <ac:graphicFrameMk id="5" creationId="{3F30652D-7C9F-E502-3F0E-4AF3A4BAE10E}"/>
          </ac:graphicFrameMkLst>
        </pc:graphicFrameChg>
        <pc:graphicFrameChg chg="mod">
          <ac:chgData name="Watanabe Akio" userId="750e3fecca983549" providerId="LiveId" clId="{F379B00E-6C30-4E81-B1C8-DA11FE8FD26A}" dt="2024-12-30T11:33:08.639" v="1720" actId="14100"/>
          <ac:graphicFrameMkLst>
            <pc:docMk/>
            <pc:sldMk cId="3534594891" sldId="277"/>
            <ac:graphicFrameMk id="11" creationId="{1D923543-6651-D9D3-A16B-72E023BD33DB}"/>
          </ac:graphicFrameMkLst>
        </pc:graphicFrameChg>
        <pc:cxnChg chg="mod">
          <ac:chgData name="Watanabe Akio" userId="750e3fecca983549" providerId="LiveId" clId="{F379B00E-6C30-4E81-B1C8-DA11FE8FD26A}" dt="2024-12-30T11:33:18.682" v="1721" actId="1076"/>
          <ac:cxnSpMkLst>
            <pc:docMk/>
            <pc:sldMk cId="3534594891" sldId="277"/>
            <ac:cxnSpMk id="16" creationId="{C036A45D-E3E0-F594-83DA-50DD22864B5A}"/>
          </ac:cxnSpMkLst>
        </pc:cxnChg>
      </pc:sldChg>
      <pc:sldChg chg="addSp delSp modSp add mod">
        <pc:chgData name="Watanabe Akio" userId="750e3fecca983549" providerId="LiveId" clId="{F379B00E-6C30-4E81-B1C8-DA11FE8FD26A}" dt="2024-12-30T12:45:53.239" v="1950" actId="113"/>
        <pc:sldMkLst>
          <pc:docMk/>
          <pc:sldMk cId="1059582086" sldId="278"/>
        </pc:sldMkLst>
        <pc:spChg chg="mod">
          <ac:chgData name="Watanabe Akio" userId="750e3fecca983549" providerId="LiveId" clId="{F379B00E-6C30-4E81-B1C8-DA11FE8FD26A}" dt="2024-12-30T09:42:49.130" v="872" actId="6549"/>
          <ac:spMkLst>
            <pc:docMk/>
            <pc:sldMk cId="1059582086" sldId="278"/>
            <ac:spMk id="2" creationId="{17297E38-6F2C-BAE0-923A-D6BA5435EBC4}"/>
          </ac:spMkLst>
        </pc:spChg>
        <pc:spChg chg="mod">
          <ac:chgData name="Watanabe Akio" userId="750e3fecca983549" providerId="LiveId" clId="{F379B00E-6C30-4E81-B1C8-DA11FE8FD26A}" dt="2024-12-30T12:45:26.015" v="1946" actId="20577"/>
          <ac:spMkLst>
            <pc:docMk/>
            <pc:sldMk cId="1059582086" sldId="278"/>
            <ac:spMk id="4" creationId="{5DEE4F7D-055F-865C-F37E-BE9A748E84F6}"/>
          </ac:spMkLst>
        </pc:spChg>
        <pc:spChg chg="mod">
          <ac:chgData name="Watanabe Akio" userId="750e3fecca983549" providerId="LiveId" clId="{F379B00E-6C30-4E81-B1C8-DA11FE8FD26A}" dt="2024-12-30T12:45:53.239" v="1950" actId="113"/>
          <ac:spMkLst>
            <pc:docMk/>
            <pc:sldMk cId="1059582086" sldId="278"/>
            <ac:spMk id="6" creationId="{14878A44-12FB-D953-A7F7-246230A7202E}"/>
          </ac:spMkLst>
        </pc:spChg>
        <pc:spChg chg="mod">
          <ac:chgData name="Watanabe Akio" userId="750e3fecca983549" providerId="LiveId" clId="{F379B00E-6C30-4E81-B1C8-DA11FE8FD26A}" dt="2024-12-30T10:54:27.794" v="1623" actId="1076"/>
          <ac:spMkLst>
            <pc:docMk/>
            <pc:sldMk cId="1059582086" sldId="278"/>
            <ac:spMk id="7" creationId="{B9B813CB-FA17-0168-C5FE-753A91876AC9}"/>
          </ac:spMkLst>
        </pc:spChg>
        <pc:spChg chg="add mod">
          <ac:chgData name="Watanabe Akio" userId="750e3fecca983549" providerId="LiveId" clId="{F379B00E-6C30-4E81-B1C8-DA11FE8FD26A}" dt="2024-12-30T10:52:36.026" v="1614" actId="1076"/>
          <ac:spMkLst>
            <pc:docMk/>
            <pc:sldMk cId="1059582086" sldId="278"/>
            <ac:spMk id="11" creationId="{2B271FDD-55ED-88EE-D656-16B1520D98FE}"/>
          </ac:spMkLst>
        </pc:spChg>
        <pc:spChg chg="add mod">
          <ac:chgData name="Watanabe Akio" userId="750e3fecca983549" providerId="LiveId" clId="{F379B00E-6C30-4E81-B1C8-DA11FE8FD26A}" dt="2024-12-30T12:45:46.643" v="1949" actId="207"/>
          <ac:spMkLst>
            <pc:docMk/>
            <pc:sldMk cId="1059582086" sldId="278"/>
            <ac:spMk id="13" creationId="{41A58DAD-3C66-F2E5-B69B-0BB2F23B0C22}"/>
          </ac:spMkLst>
        </pc:spChg>
        <pc:spChg chg="add mod">
          <ac:chgData name="Watanabe Akio" userId="750e3fecca983549" providerId="LiveId" clId="{F379B00E-6C30-4E81-B1C8-DA11FE8FD26A}" dt="2024-12-30T11:25:20.374" v="1666" actId="1076"/>
          <ac:spMkLst>
            <pc:docMk/>
            <pc:sldMk cId="1059582086" sldId="278"/>
            <ac:spMk id="14" creationId="{33226950-A3C3-C6FB-B0AC-8CBBC091218D}"/>
          </ac:spMkLst>
        </pc:spChg>
        <pc:graphicFrameChg chg="add mod modGraphic">
          <ac:chgData name="Watanabe Akio" userId="750e3fecca983549" providerId="LiveId" clId="{F379B00E-6C30-4E81-B1C8-DA11FE8FD26A}" dt="2024-12-30T11:27:56.604" v="1676"/>
          <ac:graphicFrameMkLst>
            <pc:docMk/>
            <pc:sldMk cId="1059582086" sldId="278"/>
            <ac:graphicFrameMk id="3" creationId="{612F7A54-CCB6-046F-ED68-BE7ACE710194}"/>
          </ac:graphicFrameMkLst>
        </pc:graphicFrameChg>
        <pc:graphicFrameChg chg="mod modGraphic">
          <ac:chgData name="Watanabe Akio" userId="750e3fecca983549" providerId="LiveId" clId="{F379B00E-6C30-4E81-B1C8-DA11FE8FD26A}" dt="2024-12-30T11:25:20.374" v="1666" actId="1076"/>
          <ac:graphicFrameMkLst>
            <pc:docMk/>
            <pc:sldMk cId="1059582086" sldId="278"/>
            <ac:graphicFrameMk id="8" creationId="{A9F3CD04-531F-FD77-47A4-B2EB2D7768AF}"/>
          </ac:graphicFrameMkLst>
        </pc:graphicFrameChg>
        <pc:graphicFrameChg chg="mod modGraphic">
          <ac:chgData name="Watanabe Akio" userId="750e3fecca983549" providerId="LiveId" clId="{F379B00E-6C30-4E81-B1C8-DA11FE8FD26A}" dt="2024-12-30T11:26:03.234" v="1669" actId="207"/>
          <ac:graphicFrameMkLst>
            <pc:docMk/>
            <pc:sldMk cId="1059582086" sldId="278"/>
            <ac:graphicFrameMk id="9" creationId="{BC4C775E-6419-A886-0796-23FBB19148C1}"/>
          </ac:graphicFrameMkLst>
        </pc:graphicFrameChg>
        <pc:graphicFrameChg chg="add mod modGraphic">
          <ac:chgData name="Watanabe Akio" userId="750e3fecca983549" providerId="LiveId" clId="{F379B00E-6C30-4E81-B1C8-DA11FE8FD26A}" dt="2024-12-30T11:26:26.533" v="1672" actId="207"/>
          <ac:graphicFrameMkLst>
            <pc:docMk/>
            <pc:sldMk cId="1059582086" sldId="278"/>
            <ac:graphicFrameMk id="12" creationId="{DFFE582B-E084-7928-111D-E7B2DD220D12}"/>
          </ac:graphicFrameMkLst>
        </pc:graphicFrameChg>
      </pc:sldChg>
    </pc:docChg>
  </pc:docChgLst>
  <pc:docChgLst>
    <pc:chgData name="Watanabe Akio" userId="750e3fecca983549" providerId="LiveId" clId="{2D7ED83C-B683-4924-B0C9-2E7CD63A607A}"/>
    <pc:docChg chg="undo custSel delSld modSld sldOrd">
      <pc:chgData name="Watanabe Akio" userId="750e3fecca983549" providerId="LiveId" clId="{2D7ED83C-B683-4924-B0C9-2E7CD63A607A}" dt="2024-11-20T13:29:13.738" v="652" actId="47"/>
      <pc:docMkLst>
        <pc:docMk/>
      </pc:docMkLst>
      <pc:sldChg chg="addSp modSp mod">
        <pc:chgData name="Watanabe Akio" userId="750e3fecca983549" providerId="LiveId" clId="{2D7ED83C-B683-4924-B0C9-2E7CD63A607A}" dt="2024-11-20T12:32:37.836" v="73" actId="1076"/>
        <pc:sldMkLst>
          <pc:docMk/>
          <pc:sldMk cId="135040398" sldId="256"/>
        </pc:sldMkLst>
        <pc:spChg chg="add mod">
          <ac:chgData name="Watanabe Akio" userId="750e3fecca983549" providerId="LiveId" clId="{2D7ED83C-B683-4924-B0C9-2E7CD63A607A}" dt="2024-11-20T12:30:58.239" v="8" actId="20577"/>
          <ac:spMkLst>
            <pc:docMk/>
            <pc:sldMk cId="135040398" sldId="256"/>
            <ac:spMk id="2" creationId="{EC70662D-983E-09F7-2B13-8EC19E8F5AE1}"/>
          </ac:spMkLst>
        </pc:spChg>
        <pc:spChg chg="add mod">
          <ac:chgData name="Watanabe Akio" userId="750e3fecca983549" providerId="LiveId" clId="{2D7ED83C-B683-4924-B0C9-2E7CD63A607A}" dt="2024-11-20T12:32:37.836" v="73" actId="1076"/>
          <ac:spMkLst>
            <pc:docMk/>
            <pc:sldMk cId="135040398" sldId="256"/>
            <ac:spMk id="3" creationId="{5C618005-71CD-9681-AC76-95953522C6D5}"/>
          </ac:spMkLst>
        </pc:spChg>
        <pc:spChg chg="mod">
          <ac:chgData name="Watanabe Akio" userId="750e3fecca983549" providerId="LiveId" clId="{2D7ED83C-B683-4924-B0C9-2E7CD63A607A}" dt="2024-11-20T12:32:28.413" v="72" actId="20577"/>
          <ac:spMkLst>
            <pc:docMk/>
            <pc:sldMk cId="135040398" sldId="256"/>
            <ac:spMk id="6" creationId="{BD023D4E-EDEE-21E0-9651-A9B0FD4FF027}"/>
          </ac:spMkLst>
        </pc:spChg>
      </pc:sldChg>
      <pc:sldChg chg="modSp mod">
        <pc:chgData name="Watanabe Akio" userId="750e3fecca983549" providerId="LiveId" clId="{2D7ED83C-B683-4924-B0C9-2E7CD63A607A}" dt="2024-11-20T12:33:55.873" v="133" actId="1076"/>
        <pc:sldMkLst>
          <pc:docMk/>
          <pc:sldMk cId="2943798638" sldId="257"/>
        </pc:sldMkLst>
        <pc:spChg chg="mod">
          <ac:chgData name="Watanabe Akio" userId="750e3fecca983549" providerId="LiveId" clId="{2D7ED83C-B683-4924-B0C9-2E7CD63A607A}" dt="2024-11-20T12:33:55.873" v="133" actId="1076"/>
          <ac:spMkLst>
            <pc:docMk/>
            <pc:sldMk cId="2943798638" sldId="257"/>
            <ac:spMk id="16" creationId="{B44E7ECD-5DDC-2F60-33C0-FE7BE625B3A6}"/>
          </ac:spMkLst>
        </pc:spChg>
      </pc:sldChg>
      <pc:sldChg chg="modSp mod">
        <pc:chgData name="Watanabe Akio" userId="750e3fecca983549" providerId="LiveId" clId="{2D7ED83C-B683-4924-B0C9-2E7CD63A607A}" dt="2024-11-20T12:36:02.666" v="149" actId="14100"/>
        <pc:sldMkLst>
          <pc:docMk/>
          <pc:sldMk cId="2225959232" sldId="258"/>
        </pc:sldMkLst>
        <pc:spChg chg="mod">
          <ac:chgData name="Watanabe Akio" userId="750e3fecca983549" providerId="LiveId" clId="{2D7ED83C-B683-4924-B0C9-2E7CD63A607A}" dt="2024-11-20T12:36:02.666" v="149" actId="14100"/>
          <ac:spMkLst>
            <pc:docMk/>
            <pc:sldMk cId="2225959232" sldId="258"/>
            <ac:spMk id="5" creationId="{A51C5E4C-C98E-70F0-4D06-7B61CC973A5F}"/>
          </ac:spMkLst>
        </pc:spChg>
        <pc:spChg chg="mod">
          <ac:chgData name="Watanabe Akio" userId="750e3fecca983549" providerId="LiveId" clId="{2D7ED83C-B683-4924-B0C9-2E7CD63A607A}" dt="2024-11-20T12:35:35.060" v="147" actId="207"/>
          <ac:spMkLst>
            <pc:docMk/>
            <pc:sldMk cId="2225959232" sldId="258"/>
            <ac:spMk id="13" creationId="{6BB6763D-23BB-2F23-5AB9-73A17104A59A}"/>
          </ac:spMkLst>
        </pc:spChg>
        <pc:spChg chg="mod">
          <ac:chgData name="Watanabe Akio" userId="750e3fecca983549" providerId="LiveId" clId="{2D7ED83C-B683-4924-B0C9-2E7CD63A607A}" dt="2024-11-20T12:34:37.155" v="135" actId="123"/>
          <ac:spMkLst>
            <pc:docMk/>
            <pc:sldMk cId="2225959232" sldId="258"/>
            <ac:spMk id="19" creationId="{9525BF3E-493D-B31A-CF53-E7B14FB3CBBB}"/>
          </ac:spMkLst>
        </pc:spChg>
        <pc:spChg chg="mod">
          <ac:chgData name="Watanabe Akio" userId="750e3fecca983549" providerId="LiveId" clId="{2D7ED83C-B683-4924-B0C9-2E7CD63A607A}" dt="2024-11-20T12:35:42.948" v="148" actId="207"/>
          <ac:spMkLst>
            <pc:docMk/>
            <pc:sldMk cId="2225959232" sldId="258"/>
            <ac:spMk id="21" creationId="{418F368F-E0DE-C34F-17ED-470F320F07D4}"/>
          </ac:spMkLst>
        </pc:spChg>
      </pc:sldChg>
      <pc:sldChg chg="modSp mod">
        <pc:chgData name="Watanabe Akio" userId="750e3fecca983549" providerId="LiveId" clId="{2D7ED83C-B683-4924-B0C9-2E7CD63A607A}" dt="2024-11-20T12:49:11.786" v="240" actId="1076"/>
        <pc:sldMkLst>
          <pc:docMk/>
          <pc:sldMk cId="4187203491" sldId="259"/>
        </pc:sldMkLst>
        <pc:spChg chg="mod">
          <ac:chgData name="Watanabe Akio" userId="750e3fecca983549" providerId="LiveId" clId="{2D7ED83C-B683-4924-B0C9-2E7CD63A607A}" dt="2024-11-20T12:40:54.939" v="161" actId="20577"/>
          <ac:spMkLst>
            <pc:docMk/>
            <pc:sldMk cId="4187203491" sldId="259"/>
            <ac:spMk id="3" creationId="{E8133A19-1EF7-BF97-687E-C9B465EBA39A}"/>
          </ac:spMkLst>
        </pc:spChg>
        <pc:graphicFrameChg chg="mod modGraphic">
          <ac:chgData name="Watanabe Akio" userId="750e3fecca983549" providerId="LiveId" clId="{2D7ED83C-B683-4924-B0C9-2E7CD63A607A}" dt="2024-11-20T12:48:55.533" v="239" actId="20577"/>
          <ac:graphicFrameMkLst>
            <pc:docMk/>
            <pc:sldMk cId="4187203491" sldId="259"/>
            <ac:graphicFrameMk id="2" creationId="{C3B3ADDA-478D-3CFC-6ECD-2234FAA74323}"/>
          </ac:graphicFrameMkLst>
        </pc:graphicFrameChg>
        <pc:graphicFrameChg chg="mod">
          <ac:chgData name="Watanabe Akio" userId="750e3fecca983549" providerId="LiveId" clId="{2D7ED83C-B683-4924-B0C9-2E7CD63A607A}" dt="2024-11-20T12:49:11.786" v="240" actId="1076"/>
          <ac:graphicFrameMkLst>
            <pc:docMk/>
            <pc:sldMk cId="4187203491" sldId="259"/>
            <ac:graphicFrameMk id="4" creationId="{1412A40B-18C3-DC40-3892-433F06D77621}"/>
          </ac:graphicFrameMkLst>
        </pc:graphicFrameChg>
      </pc:sldChg>
      <pc:sldChg chg="modSp mod">
        <pc:chgData name="Watanabe Akio" userId="750e3fecca983549" providerId="LiveId" clId="{2D7ED83C-B683-4924-B0C9-2E7CD63A607A}" dt="2024-11-20T12:38:17.488" v="157" actId="207"/>
        <pc:sldMkLst>
          <pc:docMk/>
          <pc:sldMk cId="1730275306" sldId="260"/>
        </pc:sldMkLst>
        <pc:spChg chg="mod">
          <ac:chgData name="Watanabe Akio" userId="750e3fecca983549" providerId="LiveId" clId="{2D7ED83C-B683-4924-B0C9-2E7CD63A607A}" dt="2024-11-20T12:37:55.713" v="155" actId="1076"/>
          <ac:spMkLst>
            <pc:docMk/>
            <pc:sldMk cId="1730275306" sldId="260"/>
            <ac:spMk id="6" creationId="{464E538E-A283-3BA5-216F-524B755E11D9}"/>
          </ac:spMkLst>
        </pc:spChg>
        <pc:spChg chg="mod">
          <ac:chgData name="Watanabe Akio" userId="750e3fecca983549" providerId="LiveId" clId="{2D7ED83C-B683-4924-B0C9-2E7CD63A607A}" dt="2024-11-20T12:37:55.713" v="155" actId="1076"/>
          <ac:spMkLst>
            <pc:docMk/>
            <pc:sldMk cId="1730275306" sldId="260"/>
            <ac:spMk id="7" creationId="{E03A364D-482C-7441-08C7-ED09447C3366}"/>
          </ac:spMkLst>
        </pc:spChg>
        <pc:spChg chg="mod">
          <ac:chgData name="Watanabe Akio" userId="750e3fecca983549" providerId="LiveId" clId="{2D7ED83C-B683-4924-B0C9-2E7CD63A607A}" dt="2024-11-20T12:37:55.713" v="155" actId="1076"/>
          <ac:spMkLst>
            <pc:docMk/>
            <pc:sldMk cId="1730275306" sldId="260"/>
            <ac:spMk id="8" creationId="{F8E1F716-7352-69FB-975E-8662E47B69DF}"/>
          </ac:spMkLst>
        </pc:spChg>
        <pc:spChg chg="mod">
          <ac:chgData name="Watanabe Akio" userId="750e3fecca983549" providerId="LiveId" clId="{2D7ED83C-B683-4924-B0C9-2E7CD63A607A}" dt="2024-11-20T12:37:55.713" v="155" actId="1076"/>
          <ac:spMkLst>
            <pc:docMk/>
            <pc:sldMk cId="1730275306" sldId="260"/>
            <ac:spMk id="10" creationId="{D4180933-30A4-8F69-3958-66B80A36E7CC}"/>
          </ac:spMkLst>
        </pc:spChg>
        <pc:spChg chg="mod">
          <ac:chgData name="Watanabe Akio" userId="750e3fecca983549" providerId="LiveId" clId="{2D7ED83C-B683-4924-B0C9-2E7CD63A607A}" dt="2024-11-20T12:37:55.713" v="155" actId="1076"/>
          <ac:spMkLst>
            <pc:docMk/>
            <pc:sldMk cId="1730275306" sldId="260"/>
            <ac:spMk id="11" creationId="{9A06781E-FD3B-C2A5-E0B6-BB63CF88BB76}"/>
          </ac:spMkLst>
        </pc:spChg>
        <pc:spChg chg="mod">
          <ac:chgData name="Watanabe Akio" userId="750e3fecca983549" providerId="LiveId" clId="{2D7ED83C-B683-4924-B0C9-2E7CD63A607A}" dt="2024-11-20T12:37:55.713" v="155" actId="1076"/>
          <ac:spMkLst>
            <pc:docMk/>
            <pc:sldMk cId="1730275306" sldId="260"/>
            <ac:spMk id="12" creationId="{E4225573-1CFA-6B25-A902-D971EC0FD1F2}"/>
          </ac:spMkLst>
        </pc:spChg>
        <pc:spChg chg="mod">
          <ac:chgData name="Watanabe Akio" userId="750e3fecca983549" providerId="LiveId" clId="{2D7ED83C-B683-4924-B0C9-2E7CD63A607A}" dt="2024-11-20T12:38:17.488" v="157" actId="207"/>
          <ac:spMkLst>
            <pc:docMk/>
            <pc:sldMk cId="1730275306" sldId="260"/>
            <ac:spMk id="13" creationId="{43401910-61DC-BEDB-AF90-164C1A36B534}"/>
          </ac:spMkLst>
        </pc:spChg>
        <pc:spChg chg="mod">
          <ac:chgData name="Watanabe Akio" userId="750e3fecca983549" providerId="LiveId" clId="{2D7ED83C-B683-4924-B0C9-2E7CD63A607A}" dt="2024-11-20T12:37:55.713" v="155" actId="1076"/>
          <ac:spMkLst>
            <pc:docMk/>
            <pc:sldMk cId="1730275306" sldId="260"/>
            <ac:spMk id="14" creationId="{6D94ABC6-92FC-5E02-8F46-8C974E75E370}"/>
          </ac:spMkLst>
        </pc:spChg>
        <pc:spChg chg="mod">
          <ac:chgData name="Watanabe Akio" userId="750e3fecca983549" providerId="LiveId" clId="{2D7ED83C-B683-4924-B0C9-2E7CD63A607A}" dt="2024-11-20T12:37:55.713" v="155" actId="1076"/>
          <ac:spMkLst>
            <pc:docMk/>
            <pc:sldMk cId="1730275306" sldId="260"/>
            <ac:spMk id="15" creationId="{0AC5B8FC-132C-C57B-143B-B54F031C3976}"/>
          </ac:spMkLst>
        </pc:spChg>
        <pc:spChg chg="mod">
          <ac:chgData name="Watanabe Akio" userId="750e3fecca983549" providerId="LiveId" clId="{2D7ED83C-B683-4924-B0C9-2E7CD63A607A}" dt="2024-11-20T12:37:55.713" v="155" actId="1076"/>
          <ac:spMkLst>
            <pc:docMk/>
            <pc:sldMk cId="1730275306" sldId="260"/>
            <ac:spMk id="16" creationId="{F0B0A0CB-F5B7-43C6-FA73-CCF1C24B0926}"/>
          </ac:spMkLst>
        </pc:spChg>
        <pc:spChg chg="mod">
          <ac:chgData name="Watanabe Akio" userId="750e3fecca983549" providerId="LiveId" clId="{2D7ED83C-B683-4924-B0C9-2E7CD63A607A}" dt="2024-11-20T12:37:55.713" v="155" actId="1076"/>
          <ac:spMkLst>
            <pc:docMk/>
            <pc:sldMk cId="1730275306" sldId="260"/>
            <ac:spMk id="17" creationId="{FFA478F0-0F21-91CF-2CF6-BB8247AA5899}"/>
          </ac:spMkLst>
        </pc:spChg>
        <pc:spChg chg="mod">
          <ac:chgData name="Watanabe Akio" userId="750e3fecca983549" providerId="LiveId" clId="{2D7ED83C-B683-4924-B0C9-2E7CD63A607A}" dt="2024-11-20T12:37:55.713" v="155" actId="1076"/>
          <ac:spMkLst>
            <pc:docMk/>
            <pc:sldMk cId="1730275306" sldId="260"/>
            <ac:spMk id="18" creationId="{D6165AC2-D241-3CF2-7712-BD205E8A8973}"/>
          </ac:spMkLst>
        </pc:spChg>
        <pc:spChg chg="mod">
          <ac:chgData name="Watanabe Akio" userId="750e3fecca983549" providerId="LiveId" clId="{2D7ED83C-B683-4924-B0C9-2E7CD63A607A}" dt="2024-11-20T12:37:55.713" v="155" actId="1076"/>
          <ac:spMkLst>
            <pc:docMk/>
            <pc:sldMk cId="1730275306" sldId="260"/>
            <ac:spMk id="19" creationId="{1B1B28ED-7349-376F-9375-D0B2906D3326}"/>
          </ac:spMkLst>
        </pc:spChg>
        <pc:spChg chg="mod">
          <ac:chgData name="Watanabe Akio" userId="750e3fecca983549" providerId="LiveId" clId="{2D7ED83C-B683-4924-B0C9-2E7CD63A607A}" dt="2024-11-20T12:37:55.713" v="155" actId="1076"/>
          <ac:spMkLst>
            <pc:docMk/>
            <pc:sldMk cId="1730275306" sldId="260"/>
            <ac:spMk id="21" creationId="{E74F4AAE-18EE-D7ED-DB8B-BD8F302ED737}"/>
          </ac:spMkLst>
        </pc:spChg>
        <pc:spChg chg="mod">
          <ac:chgData name="Watanabe Akio" userId="750e3fecca983549" providerId="LiveId" clId="{2D7ED83C-B683-4924-B0C9-2E7CD63A607A}" dt="2024-11-20T12:37:55.713" v="155" actId="1076"/>
          <ac:spMkLst>
            <pc:docMk/>
            <pc:sldMk cId="1730275306" sldId="260"/>
            <ac:spMk id="22" creationId="{0770FF25-83E6-69CF-E975-FCC506EA8A95}"/>
          </ac:spMkLst>
        </pc:spChg>
        <pc:grpChg chg="mod">
          <ac:chgData name="Watanabe Akio" userId="750e3fecca983549" providerId="LiveId" clId="{2D7ED83C-B683-4924-B0C9-2E7CD63A607A}" dt="2024-11-20T12:37:55.713" v="155" actId="1076"/>
          <ac:grpSpMkLst>
            <pc:docMk/>
            <pc:sldMk cId="1730275306" sldId="260"/>
            <ac:grpSpMk id="2" creationId="{3CB47F57-D918-8B01-8E13-04BD5051000A}"/>
          </ac:grpSpMkLst>
        </pc:grpChg>
        <pc:graphicFrameChg chg="mod">
          <ac:chgData name="Watanabe Akio" userId="750e3fecca983549" providerId="LiveId" clId="{2D7ED83C-B683-4924-B0C9-2E7CD63A607A}" dt="2024-11-20T12:37:55.713" v="155" actId="1076"/>
          <ac:graphicFrameMkLst>
            <pc:docMk/>
            <pc:sldMk cId="1730275306" sldId="260"/>
            <ac:graphicFrameMk id="4" creationId="{FB34C02A-A707-1BD3-312C-A0B12DCF4168}"/>
          </ac:graphicFrameMkLst>
        </pc:graphicFrameChg>
        <pc:graphicFrameChg chg="mod">
          <ac:chgData name="Watanabe Akio" userId="750e3fecca983549" providerId="LiveId" clId="{2D7ED83C-B683-4924-B0C9-2E7CD63A607A}" dt="2024-11-20T12:37:55.713" v="155" actId="1076"/>
          <ac:graphicFrameMkLst>
            <pc:docMk/>
            <pc:sldMk cId="1730275306" sldId="260"/>
            <ac:graphicFrameMk id="9" creationId="{1BA5A3DF-D8B6-8843-15BD-FF4AD762D4EC}"/>
          </ac:graphicFrameMkLst>
        </pc:graphicFrameChg>
        <pc:picChg chg="mod">
          <ac:chgData name="Watanabe Akio" userId="750e3fecca983549" providerId="LiveId" clId="{2D7ED83C-B683-4924-B0C9-2E7CD63A607A}" dt="2024-11-20T12:37:55.713" v="155" actId="1076"/>
          <ac:picMkLst>
            <pc:docMk/>
            <pc:sldMk cId="1730275306" sldId="260"/>
            <ac:picMk id="3" creationId="{75A793A0-CC0F-5D33-FB92-260A728636C7}"/>
          </ac:picMkLst>
        </pc:picChg>
        <pc:cxnChg chg="mod">
          <ac:chgData name="Watanabe Akio" userId="750e3fecca983549" providerId="LiveId" clId="{2D7ED83C-B683-4924-B0C9-2E7CD63A607A}" dt="2024-11-20T12:37:55.713" v="155" actId="1076"/>
          <ac:cxnSpMkLst>
            <pc:docMk/>
            <pc:sldMk cId="1730275306" sldId="260"/>
            <ac:cxnSpMk id="20" creationId="{17C8A47D-0B20-E024-DDFA-C19E3025DF93}"/>
          </ac:cxnSpMkLst>
        </pc:cxnChg>
      </pc:sldChg>
      <pc:sldChg chg="modSp mod">
        <pc:chgData name="Watanabe Akio" userId="750e3fecca983549" providerId="LiveId" clId="{2D7ED83C-B683-4924-B0C9-2E7CD63A607A}" dt="2024-11-20T12:38:51.429" v="159" actId="113"/>
        <pc:sldMkLst>
          <pc:docMk/>
          <pc:sldMk cId="2407242688" sldId="261"/>
        </pc:sldMkLst>
        <pc:spChg chg="mod">
          <ac:chgData name="Watanabe Akio" userId="750e3fecca983549" providerId="LiveId" clId="{2D7ED83C-B683-4924-B0C9-2E7CD63A607A}" dt="2024-11-20T12:38:32.490" v="158" actId="20577"/>
          <ac:spMkLst>
            <pc:docMk/>
            <pc:sldMk cId="2407242688" sldId="261"/>
            <ac:spMk id="13" creationId="{0E5A760A-9E1C-0424-8EBA-3A582F791048}"/>
          </ac:spMkLst>
        </pc:spChg>
        <pc:spChg chg="mod">
          <ac:chgData name="Watanabe Akio" userId="750e3fecca983549" providerId="LiveId" clId="{2D7ED83C-B683-4924-B0C9-2E7CD63A607A}" dt="2024-11-20T12:38:51.429" v="159" actId="113"/>
          <ac:spMkLst>
            <pc:docMk/>
            <pc:sldMk cId="2407242688" sldId="261"/>
            <ac:spMk id="18" creationId="{B8DA8A52-A3C8-F98F-594E-D8E570462C53}"/>
          </ac:spMkLst>
        </pc:spChg>
      </pc:sldChg>
      <pc:sldChg chg="addSp modSp mod">
        <pc:chgData name="Watanabe Akio" userId="750e3fecca983549" providerId="LiveId" clId="{2D7ED83C-B683-4924-B0C9-2E7CD63A607A}" dt="2024-11-20T13:06:22.658" v="495" actId="1076"/>
        <pc:sldMkLst>
          <pc:docMk/>
          <pc:sldMk cId="2804379445" sldId="263"/>
        </pc:sldMkLst>
        <pc:spChg chg="mod">
          <ac:chgData name="Watanabe Akio" userId="750e3fecca983549" providerId="LiveId" clId="{2D7ED83C-B683-4924-B0C9-2E7CD63A607A}" dt="2024-11-20T13:06:22.658" v="495" actId="1076"/>
          <ac:spMkLst>
            <pc:docMk/>
            <pc:sldMk cId="2804379445" sldId="263"/>
            <ac:spMk id="11" creationId="{6E563C80-2E15-B383-ACEE-54EAB6A228E9}"/>
          </ac:spMkLst>
        </pc:spChg>
        <pc:spChg chg="mod">
          <ac:chgData name="Watanabe Akio" userId="750e3fecca983549" providerId="LiveId" clId="{2D7ED83C-B683-4924-B0C9-2E7CD63A607A}" dt="2024-11-20T13:04:20.958" v="494" actId="1076"/>
          <ac:spMkLst>
            <pc:docMk/>
            <pc:sldMk cId="2804379445" sldId="263"/>
            <ac:spMk id="12" creationId="{5704339A-D8B4-9243-66C1-1B2EC975BB49}"/>
          </ac:spMkLst>
        </pc:spChg>
        <pc:spChg chg="mod">
          <ac:chgData name="Watanabe Akio" userId="750e3fecca983549" providerId="LiveId" clId="{2D7ED83C-B683-4924-B0C9-2E7CD63A607A}" dt="2024-11-20T12:50:36.245" v="244" actId="1076"/>
          <ac:spMkLst>
            <pc:docMk/>
            <pc:sldMk cId="2804379445" sldId="263"/>
            <ac:spMk id="13" creationId="{CA63FF14-60BE-9B6B-5295-4FFEF4452893}"/>
          </ac:spMkLst>
        </pc:spChg>
        <pc:spChg chg="mod">
          <ac:chgData name="Watanabe Akio" userId="750e3fecca983549" providerId="LiveId" clId="{2D7ED83C-B683-4924-B0C9-2E7CD63A607A}" dt="2024-11-20T13:03:02.687" v="493" actId="207"/>
          <ac:spMkLst>
            <pc:docMk/>
            <pc:sldMk cId="2804379445" sldId="263"/>
            <ac:spMk id="14" creationId="{87F2D7A0-BE57-2383-2762-CBED5FB91BFB}"/>
          </ac:spMkLst>
        </pc:spChg>
        <pc:spChg chg="mod">
          <ac:chgData name="Watanabe Akio" userId="750e3fecca983549" providerId="LiveId" clId="{2D7ED83C-B683-4924-B0C9-2E7CD63A607A}" dt="2024-11-20T12:56:53.609" v="491" actId="207"/>
          <ac:spMkLst>
            <pc:docMk/>
            <pc:sldMk cId="2804379445" sldId="263"/>
            <ac:spMk id="16" creationId="{97AF0EA0-36AB-B6CA-4C6B-0E3C51CE6EC5}"/>
          </ac:spMkLst>
        </pc:spChg>
        <pc:spChg chg="add mod">
          <ac:chgData name="Watanabe Akio" userId="750e3fecca983549" providerId="LiveId" clId="{2D7ED83C-B683-4924-B0C9-2E7CD63A607A}" dt="2024-11-20T12:53:40.697" v="487" actId="123"/>
          <ac:spMkLst>
            <pc:docMk/>
            <pc:sldMk cId="2804379445" sldId="263"/>
            <ac:spMk id="21" creationId="{01061EA8-5E96-3D70-6741-D96A9B83E325}"/>
          </ac:spMkLst>
        </pc:spChg>
        <pc:graphicFrameChg chg="mod">
          <ac:chgData name="Watanabe Akio" userId="750e3fecca983549" providerId="LiveId" clId="{2D7ED83C-B683-4924-B0C9-2E7CD63A607A}" dt="2024-11-20T12:56:55.408" v="492" actId="1076"/>
          <ac:graphicFrameMkLst>
            <pc:docMk/>
            <pc:sldMk cId="2804379445" sldId="263"/>
            <ac:graphicFrameMk id="2" creationId="{54687FFE-19C1-C2B7-3C0D-84D31DBF5107}"/>
          </ac:graphicFrameMkLst>
        </pc:graphicFrameChg>
      </pc:sldChg>
      <pc:sldChg chg="modSp mod">
        <pc:chgData name="Watanabe Akio" userId="750e3fecca983549" providerId="LiveId" clId="{2D7ED83C-B683-4924-B0C9-2E7CD63A607A}" dt="2024-11-20T13:09:39.042" v="529" actId="6549"/>
        <pc:sldMkLst>
          <pc:docMk/>
          <pc:sldMk cId="727685035" sldId="264"/>
        </pc:sldMkLst>
        <pc:spChg chg="mod">
          <ac:chgData name="Watanabe Akio" userId="750e3fecca983549" providerId="LiveId" clId="{2D7ED83C-B683-4924-B0C9-2E7CD63A607A}" dt="2024-11-20T13:09:24.969" v="528" actId="20577"/>
          <ac:spMkLst>
            <pc:docMk/>
            <pc:sldMk cId="727685035" sldId="264"/>
            <ac:spMk id="3" creationId="{D86D45FD-77F9-F548-79F2-DFE56BCB5AD2}"/>
          </ac:spMkLst>
        </pc:spChg>
        <pc:spChg chg="mod">
          <ac:chgData name="Watanabe Akio" userId="750e3fecca983549" providerId="LiveId" clId="{2D7ED83C-B683-4924-B0C9-2E7CD63A607A}" dt="2024-11-20T13:09:39.042" v="529" actId="6549"/>
          <ac:spMkLst>
            <pc:docMk/>
            <pc:sldMk cId="727685035" sldId="264"/>
            <ac:spMk id="17" creationId="{305D415F-4625-9EEA-8A32-64BAB58ED157}"/>
          </ac:spMkLst>
        </pc:spChg>
      </pc:sldChg>
      <pc:sldChg chg="modSp mod">
        <pc:chgData name="Watanabe Akio" userId="750e3fecca983549" providerId="LiveId" clId="{2D7ED83C-B683-4924-B0C9-2E7CD63A607A}" dt="2024-11-20T13:20:41.539" v="602" actId="207"/>
        <pc:sldMkLst>
          <pc:docMk/>
          <pc:sldMk cId="1646908277" sldId="266"/>
        </pc:sldMkLst>
        <pc:spChg chg="mod">
          <ac:chgData name="Watanabe Akio" userId="750e3fecca983549" providerId="LiveId" clId="{2D7ED83C-B683-4924-B0C9-2E7CD63A607A}" dt="2024-11-20T13:18:09.212" v="587" actId="255"/>
          <ac:spMkLst>
            <pc:docMk/>
            <pc:sldMk cId="1646908277" sldId="266"/>
            <ac:spMk id="6" creationId="{257732BD-744E-B9ED-E416-F0BF529E87AF}"/>
          </ac:spMkLst>
        </pc:spChg>
        <pc:spChg chg="mod">
          <ac:chgData name="Watanabe Akio" userId="750e3fecca983549" providerId="LiveId" clId="{2D7ED83C-B683-4924-B0C9-2E7CD63A607A}" dt="2024-11-20T13:18:27.231" v="591" actId="113"/>
          <ac:spMkLst>
            <pc:docMk/>
            <pc:sldMk cId="1646908277" sldId="266"/>
            <ac:spMk id="7" creationId="{F3F89B51-CABC-9D1A-5E73-964959412EE4}"/>
          </ac:spMkLst>
        </pc:spChg>
        <pc:spChg chg="mod">
          <ac:chgData name="Watanabe Akio" userId="750e3fecca983549" providerId="LiveId" clId="{2D7ED83C-B683-4924-B0C9-2E7CD63A607A}" dt="2024-11-20T13:18:37.007" v="592" actId="20577"/>
          <ac:spMkLst>
            <pc:docMk/>
            <pc:sldMk cId="1646908277" sldId="266"/>
            <ac:spMk id="8" creationId="{2A8C8E55-8138-851A-C8A0-B3FE449F7A45}"/>
          </ac:spMkLst>
        </pc:spChg>
        <pc:spChg chg="mod">
          <ac:chgData name="Watanabe Akio" userId="750e3fecca983549" providerId="LiveId" clId="{2D7ED83C-B683-4924-B0C9-2E7CD63A607A}" dt="2024-11-20T13:20:41.539" v="602" actId="207"/>
          <ac:spMkLst>
            <pc:docMk/>
            <pc:sldMk cId="1646908277" sldId="266"/>
            <ac:spMk id="9" creationId="{79EA4248-4BB5-8BD6-E37D-26227483128B}"/>
          </ac:spMkLst>
        </pc:spChg>
        <pc:graphicFrameChg chg="modGraphic">
          <ac:chgData name="Watanabe Akio" userId="750e3fecca983549" providerId="LiveId" clId="{2D7ED83C-B683-4924-B0C9-2E7CD63A607A}" dt="2024-11-20T13:20:03.360" v="600" actId="20577"/>
          <ac:graphicFrameMkLst>
            <pc:docMk/>
            <pc:sldMk cId="1646908277" sldId="266"/>
            <ac:graphicFrameMk id="2" creationId="{EE8954A3-471E-81E2-2A19-702A54E7242F}"/>
          </ac:graphicFrameMkLst>
        </pc:graphicFrameChg>
      </pc:sldChg>
      <pc:sldChg chg="modSp mod">
        <pc:chgData name="Watanabe Akio" userId="750e3fecca983549" providerId="LiveId" clId="{2D7ED83C-B683-4924-B0C9-2E7CD63A607A}" dt="2024-11-20T13:25:03.079" v="618" actId="207"/>
        <pc:sldMkLst>
          <pc:docMk/>
          <pc:sldMk cId="1592358212" sldId="267"/>
        </pc:sldMkLst>
      </pc:sldChg>
      <pc:sldChg chg="ord">
        <pc:chgData name="Watanabe Akio" userId="750e3fecca983549" providerId="LiveId" clId="{2D7ED83C-B683-4924-B0C9-2E7CD63A607A}" dt="2024-11-20T13:28:59.736" v="651"/>
        <pc:sldMkLst>
          <pc:docMk/>
          <pc:sldMk cId="2943395944" sldId="268"/>
        </pc:sldMkLst>
      </pc:sldChg>
      <pc:sldChg chg="modSp mod">
        <pc:chgData name="Watanabe Akio" userId="750e3fecca983549" providerId="LiveId" clId="{2D7ED83C-B683-4924-B0C9-2E7CD63A607A}" dt="2024-11-20T13:13:45.643" v="560" actId="1076"/>
        <pc:sldMkLst>
          <pc:docMk/>
          <pc:sldMk cId="102007554" sldId="269"/>
        </pc:sldMkLst>
      </pc:sldChg>
      <pc:sldChg chg="modSp mod">
        <pc:chgData name="Watanabe Akio" userId="750e3fecca983549" providerId="LiveId" clId="{2D7ED83C-B683-4924-B0C9-2E7CD63A607A}" dt="2024-11-20T13:14:48.837" v="573" actId="1076"/>
        <pc:sldMkLst>
          <pc:docMk/>
          <pc:sldMk cId="12615295" sldId="270"/>
        </pc:sldMkLst>
        <pc:graphicFrameChg chg="modGraphic">
          <ac:chgData name="Watanabe Akio" userId="750e3fecca983549" providerId="LiveId" clId="{2D7ED83C-B683-4924-B0C9-2E7CD63A607A}" dt="2024-11-20T13:14:23.170" v="571" actId="20577"/>
          <ac:graphicFrameMkLst>
            <pc:docMk/>
            <pc:sldMk cId="12615295" sldId="270"/>
            <ac:graphicFrameMk id="2" creationId="{6DE0DB69-9494-1CA7-54AF-FF90024EA756}"/>
          </ac:graphicFrameMkLst>
        </pc:graphicFrameChg>
        <pc:graphicFrameChg chg="mod">
          <ac:chgData name="Watanabe Akio" userId="750e3fecca983549" providerId="LiveId" clId="{2D7ED83C-B683-4924-B0C9-2E7CD63A607A}" dt="2024-11-20T13:14:48.837" v="573" actId="1076"/>
          <ac:graphicFrameMkLst>
            <pc:docMk/>
            <pc:sldMk cId="12615295" sldId="270"/>
            <ac:graphicFrameMk id="4" creationId="{1F68411C-D837-816E-BC75-2FD8B8935672}"/>
          </ac:graphicFrameMkLst>
        </pc:graphicFrameChg>
      </pc:sldChg>
      <pc:sldChg chg="modSp mod">
        <pc:chgData name="Watanabe Akio" userId="750e3fecca983549" providerId="LiveId" clId="{2D7ED83C-B683-4924-B0C9-2E7CD63A607A}" dt="2024-11-20T13:17:18.563" v="586" actId="123"/>
        <pc:sldMkLst>
          <pc:docMk/>
          <pc:sldMk cId="794727144" sldId="271"/>
        </pc:sldMkLst>
        <pc:graphicFrameChg chg="modGraphic">
          <ac:chgData name="Watanabe Akio" userId="750e3fecca983549" providerId="LiveId" clId="{2D7ED83C-B683-4924-B0C9-2E7CD63A607A}" dt="2024-11-20T13:17:18.563" v="586" actId="123"/>
          <ac:graphicFrameMkLst>
            <pc:docMk/>
            <pc:sldMk cId="794727144" sldId="271"/>
            <ac:graphicFrameMk id="144" creationId="{1340F0FF-506D-C3D0-0DB6-C1266260E2F9}"/>
          </ac:graphicFrameMkLst>
        </pc:graphicFrameChg>
      </pc:sldChg>
      <pc:sldChg chg="del">
        <pc:chgData name="Watanabe Akio" userId="750e3fecca983549" providerId="LiveId" clId="{2D7ED83C-B683-4924-B0C9-2E7CD63A607A}" dt="2024-11-20T13:29:13.738" v="652" actId="47"/>
        <pc:sldMkLst>
          <pc:docMk/>
          <pc:sldMk cId="767102851" sldId="272"/>
        </pc:sldMkLst>
      </pc:sldChg>
      <pc:sldChg chg="addSp delSp modSp mod">
        <pc:chgData name="Watanabe Akio" userId="750e3fecca983549" providerId="LiveId" clId="{2D7ED83C-B683-4924-B0C9-2E7CD63A607A}" dt="2024-11-20T13:28:30.226" v="649" actId="1076"/>
        <pc:sldMkLst>
          <pc:docMk/>
          <pc:sldMk cId="1549357094" sldId="273"/>
        </pc:sldMkLst>
      </pc:sldChg>
      <pc:sldChg chg="modSp mod">
        <pc:chgData name="Watanabe Akio" userId="750e3fecca983549" providerId="LiveId" clId="{2D7ED83C-B683-4924-B0C9-2E7CD63A607A}" dt="2024-11-20T13:21:38.554" v="608" actId="1582"/>
        <pc:sldMkLst>
          <pc:docMk/>
          <pc:sldMk cId="1625907948" sldId="274"/>
        </pc:sldMkLst>
        <pc:spChg chg="mod">
          <ac:chgData name="Watanabe Akio" userId="750e3fecca983549" providerId="LiveId" clId="{2D7ED83C-B683-4924-B0C9-2E7CD63A607A}" dt="2024-11-20T13:21:21.715" v="606" actId="1076"/>
          <ac:spMkLst>
            <pc:docMk/>
            <pc:sldMk cId="1625907948" sldId="274"/>
            <ac:spMk id="10" creationId="{FDA267CD-9F79-9498-1E48-648E4D6A5BC2}"/>
          </ac:spMkLst>
        </pc:spChg>
        <pc:graphicFrameChg chg="modGraphic">
          <ac:chgData name="Watanabe Akio" userId="750e3fecca983549" providerId="LiveId" clId="{2D7ED83C-B683-4924-B0C9-2E7CD63A607A}" dt="2024-11-20T13:21:04.858" v="603" actId="123"/>
          <ac:graphicFrameMkLst>
            <pc:docMk/>
            <pc:sldMk cId="1625907948" sldId="274"/>
            <ac:graphicFrameMk id="3" creationId="{D84282A5-96A9-6EB3-2363-9F01296B9858}"/>
          </ac:graphicFrameMkLst>
        </pc:graphicFrameChg>
        <pc:cxnChg chg="mod">
          <ac:chgData name="Watanabe Akio" userId="750e3fecca983549" providerId="LiveId" clId="{2D7ED83C-B683-4924-B0C9-2E7CD63A607A}" dt="2024-11-20T13:21:38.554" v="608" actId="1582"/>
          <ac:cxnSpMkLst>
            <pc:docMk/>
            <pc:sldMk cId="1625907948" sldId="274"/>
            <ac:cxnSpMk id="22" creationId="{BA13174C-698E-B274-206F-CC1EA7F8496E}"/>
          </ac:cxnSpMkLst>
        </pc:cxnChg>
      </pc:sldChg>
      <pc:sldChg chg="modSp mod">
        <pc:chgData name="Watanabe Akio" userId="750e3fecca983549" providerId="LiveId" clId="{2D7ED83C-B683-4924-B0C9-2E7CD63A607A}" dt="2024-11-20T13:24:18.474" v="617" actId="1076"/>
        <pc:sldMkLst>
          <pc:docMk/>
          <pc:sldMk cId="1216385054" sldId="275"/>
        </pc:sldMkLst>
      </pc:sldChg>
    </pc:docChg>
  </pc:docChgLst>
  <pc:docChgLst>
    <pc:chgData name="Watanabe Akio" userId="750e3fecca983549" providerId="LiveId" clId="{BBADD410-77BA-4A32-89E1-A625E6895202}"/>
    <pc:docChg chg="custSel modSld">
      <pc:chgData name="Watanabe Akio" userId="750e3fecca983549" providerId="LiveId" clId="{BBADD410-77BA-4A32-89E1-A625E6895202}" dt="2025-02-05T12:58:23.277" v="110" actId="255"/>
      <pc:docMkLst>
        <pc:docMk/>
      </pc:docMkLst>
      <pc:sldChg chg="modSp mod">
        <pc:chgData name="Watanabe Akio" userId="750e3fecca983549" providerId="LiveId" clId="{BBADD410-77BA-4A32-89E1-A625E6895202}" dt="2025-02-05T12:48:51.971" v="107" actId="207"/>
        <pc:sldMkLst>
          <pc:docMk/>
          <pc:sldMk cId="135040398" sldId="256"/>
        </pc:sldMkLst>
        <pc:spChg chg="mod">
          <ac:chgData name="Watanabe Akio" userId="750e3fecca983549" providerId="LiveId" clId="{BBADD410-77BA-4A32-89E1-A625E6895202}" dt="2025-02-05T12:48:51.971" v="107" actId="207"/>
          <ac:spMkLst>
            <pc:docMk/>
            <pc:sldMk cId="135040398" sldId="256"/>
            <ac:spMk id="3" creationId="{5C618005-71CD-9681-AC76-95953522C6D5}"/>
          </ac:spMkLst>
        </pc:spChg>
        <pc:spChg chg="mod">
          <ac:chgData name="Watanabe Akio" userId="750e3fecca983549" providerId="LiveId" clId="{BBADD410-77BA-4A32-89E1-A625E6895202}" dt="2025-02-05T12:48:45.348" v="106" actId="207"/>
          <ac:spMkLst>
            <pc:docMk/>
            <pc:sldMk cId="135040398" sldId="256"/>
            <ac:spMk id="4" creationId="{BE7189DA-1542-D6CE-8273-A43EC182D4C3}"/>
          </ac:spMkLst>
        </pc:spChg>
      </pc:sldChg>
      <pc:sldChg chg="modSp">
        <pc:chgData name="Watanabe Akio" userId="750e3fecca983549" providerId="LiveId" clId="{BBADD410-77BA-4A32-89E1-A625E6895202}" dt="2025-02-05T12:19:38.210" v="13" actId="207"/>
        <pc:sldMkLst>
          <pc:docMk/>
          <pc:sldMk cId="2225959232" sldId="258"/>
        </pc:sldMkLst>
        <pc:spChg chg="mod">
          <ac:chgData name="Watanabe Akio" userId="750e3fecca983549" providerId="LiveId" clId="{BBADD410-77BA-4A32-89E1-A625E6895202}" dt="2025-02-05T12:19:38.210" v="13" actId="207"/>
          <ac:spMkLst>
            <pc:docMk/>
            <pc:sldMk cId="2225959232" sldId="258"/>
            <ac:spMk id="6" creationId="{E761B8F1-71F9-D8E4-D479-2B70377B5F5B}"/>
          </ac:spMkLst>
        </pc:spChg>
        <pc:spChg chg="mod">
          <ac:chgData name="Watanabe Akio" userId="750e3fecca983549" providerId="LiveId" clId="{BBADD410-77BA-4A32-89E1-A625E6895202}" dt="2025-02-05T12:19:26.165" v="12" actId="207"/>
          <ac:spMkLst>
            <pc:docMk/>
            <pc:sldMk cId="2225959232" sldId="258"/>
            <ac:spMk id="15" creationId="{F23B0BE1-36C8-3E77-A6B9-1F60E45817B1}"/>
          </ac:spMkLst>
        </pc:spChg>
      </pc:sldChg>
      <pc:sldChg chg="modSp mod">
        <pc:chgData name="Watanabe Akio" userId="750e3fecca983549" providerId="LiveId" clId="{BBADD410-77BA-4A32-89E1-A625E6895202}" dt="2025-02-05T12:58:23.277" v="110" actId="255"/>
        <pc:sldMkLst>
          <pc:docMk/>
          <pc:sldMk cId="4187203491" sldId="259"/>
        </pc:sldMkLst>
        <pc:spChg chg="mod">
          <ac:chgData name="Watanabe Akio" userId="750e3fecca983549" providerId="LiveId" clId="{BBADD410-77BA-4A32-89E1-A625E6895202}" dt="2025-02-05T12:23:11.797" v="21" actId="207"/>
          <ac:spMkLst>
            <pc:docMk/>
            <pc:sldMk cId="4187203491" sldId="259"/>
            <ac:spMk id="6" creationId="{E0CBA87D-6574-C46D-AA27-6BF85251054A}"/>
          </ac:spMkLst>
        </pc:spChg>
        <pc:graphicFrameChg chg="modGraphic">
          <ac:chgData name="Watanabe Akio" userId="750e3fecca983549" providerId="LiveId" clId="{BBADD410-77BA-4A32-89E1-A625E6895202}" dt="2025-02-05T12:58:23.277" v="110" actId="255"/>
          <ac:graphicFrameMkLst>
            <pc:docMk/>
            <pc:sldMk cId="4187203491" sldId="259"/>
            <ac:graphicFrameMk id="2" creationId="{C3B3ADDA-478D-3CFC-6ECD-2234FAA74323}"/>
          </ac:graphicFrameMkLst>
        </pc:graphicFrameChg>
      </pc:sldChg>
      <pc:sldChg chg="modSp mod">
        <pc:chgData name="Watanabe Akio" userId="750e3fecca983549" providerId="LiveId" clId="{BBADD410-77BA-4A32-89E1-A625E6895202}" dt="2025-02-05T12:20:33.630" v="14" actId="207"/>
        <pc:sldMkLst>
          <pc:docMk/>
          <pc:sldMk cId="1730275306" sldId="260"/>
        </pc:sldMkLst>
        <pc:spChg chg="mod">
          <ac:chgData name="Watanabe Akio" userId="750e3fecca983549" providerId="LiveId" clId="{BBADD410-77BA-4A32-89E1-A625E6895202}" dt="2025-02-05T12:20:33.630" v="14" actId="207"/>
          <ac:spMkLst>
            <pc:docMk/>
            <pc:sldMk cId="1730275306" sldId="260"/>
            <ac:spMk id="13" creationId="{43401910-61DC-BEDB-AF90-164C1A36B534}"/>
          </ac:spMkLst>
        </pc:spChg>
      </pc:sldChg>
      <pc:sldChg chg="modSp">
        <pc:chgData name="Watanabe Akio" userId="750e3fecca983549" providerId="LiveId" clId="{BBADD410-77BA-4A32-89E1-A625E6895202}" dt="2025-02-05T12:23:50.820" v="23" actId="207"/>
        <pc:sldMkLst>
          <pc:docMk/>
          <pc:sldMk cId="2804379445" sldId="263"/>
        </pc:sldMkLst>
        <pc:spChg chg="mod">
          <ac:chgData name="Watanabe Akio" userId="750e3fecca983549" providerId="LiveId" clId="{BBADD410-77BA-4A32-89E1-A625E6895202}" dt="2025-02-05T12:23:50.820" v="23" actId="207"/>
          <ac:spMkLst>
            <pc:docMk/>
            <pc:sldMk cId="2804379445" sldId="263"/>
            <ac:spMk id="11" creationId="{6E563C80-2E15-B383-ACEE-54EAB6A228E9}"/>
          </ac:spMkLst>
        </pc:spChg>
        <pc:spChg chg="mod">
          <ac:chgData name="Watanabe Akio" userId="750e3fecca983549" providerId="LiveId" clId="{BBADD410-77BA-4A32-89E1-A625E6895202}" dt="2025-02-05T12:23:41.545" v="22" actId="207"/>
          <ac:spMkLst>
            <pc:docMk/>
            <pc:sldMk cId="2804379445" sldId="263"/>
            <ac:spMk id="14" creationId="{87F2D7A0-BE57-2383-2762-CBED5FB91BFB}"/>
          </ac:spMkLst>
        </pc:spChg>
      </pc:sldChg>
      <pc:sldChg chg="modSp">
        <pc:chgData name="Watanabe Akio" userId="750e3fecca983549" providerId="LiveId" clId="{BBADD410-77BA-4A32-89E1-A625E6895202}" dt="2025-02-05T12:24:13.749" v="24" actId="207"/>
        <pc:sldMkLst>
          <pc:docMk/>
          <pc:sldMk cId="727685035" sldId="264"/>
        </pc:sldMkLst>
        <pc:spChg chg="mod">
          <ac:chgData name="Watanabe Akio" userId="750e3fecca983549" providerId="LiveId" clId="{BBADD410-77BA-4A32-89E1-A625E6895202}" dt="2025-02-05T12:24:13.749" v="24" actId="207"/>
          <ac:spMkLst>
            <pc:docMk/>
            <pc:sldMk cId="727685035" sldId="264"/>
            <ac:spMk id="19" creationId="{BF836AC4-BF88-27E1-01E7-6E7E81A2F127}"/>
          </ac:spMkLst>
        </pc:spChg>
      </pc:sldChg>
      <pc:sldChg chg="modSp mod">
        <pc:chgData name="Watanabe Akio" userId="750e3fecca983549" providerId="LiveId" clId="{BBADD410-77BA-4A32-89E1-A625E6895202}" dt="2025-02-05T12:46:33.766" v="103" actId="207"/>
        <pc:sldMkLst>
          <pc:docMk/>
          <pc:sldMk cId="1646908277" sldId="266"/>
        </pc:sldMkLst>
        <pc:spChg chg="mod">
          <ac:chgData name="Watanabe Akio" userId="750e3fecca983549" providerId="LiveId" clId="{BBADD410-77BA-4A32-89E1-A625E6895202}" dt="2025-02-05T12:45:58.415" v="100" actId="1076"/>
          <ac:spMkLst>
            <pc:docMk/>
            <pc:sldMk cId="1646908277" sldId="266"/>
            <ac:spMk id="4" creationId="{D9E617BA-87B1-E99C-548C-C18BA2480E9A}"/>
          </ac:spMkLst>
        </pc:spChg>
        <pc:spChg chg="mod">
          <ac:chgData name="Watanabe Akio" userId="750e3fecca983549" providerId="LiveId" clId="{BBADD410-77BA-4A32-89E1-A625E6895202}" dt="2025-02-05T12:46:23.611" v="102" actId="207"/>
          <ac:spMkLst>
            <pc:docMk/>
            <pc:sldMk cId="1646908277" sldId="266"/>
            <ac:spMk id="5" creationId="{1A6D525F-6AD8-7752-3CA7-F2F191D9A403}"/>
          </ac:spMkLst>
        </pc:spChg>
        <pc:spChg chg="mod">
          <ac:chgData name="Watanabe Akio" userId="750e3fecca983549" providerId="LiveId" clId="{BBADD410-77BA-4A32-89E1-A625E6895202}" dt="2025-02-05T12:46:33.766" v="103" actId="207"/>
          <ac:spMkLst>
            <pc:docMk/>
            <pc:sldMk cId="1646908277" sldId="266"/>
            <ac:spMk id="8" creationId="{2A8C8E55-8138-851A-C8A0-B3FE449F7A45}"/>
          </ac:spMkLst>
        </pc:spChg>
        <pc:spChg chg="mod">
          <ac:chgData name="Watanabe Akio" userId="750e3fecca983549" providerId="LiveId" clId="{BBADD410-77BA-4A32-89E1-A625E6895202}" dt="2025-02-05T12:38:13.420" v="98" actId="207"/>
          <ac:spMkLst>
            <pc:docMk/>
            <pc:sldMk cId="1646908277" sldId="266"/>
            <ac:spMk id="9" creationId="{79EA4248-4BB5-8BD6-E37D-26227483128B}"/>
          </ac:spMkLst>
        </pc:spChg>
        <pc:graphicFrameChg chg="mod modGraphic">
          <ac:chgData name="Watanabe Akio" userId="750e3fecca983549" providerId="LiveId" clId="{BBADD410-77BA-4A32-89E1-A625E6895202}" dt="2025-02-05T12:46:14.439" v="101" actId="207"/>
          <ac:graphicFrameMkLst>
            <pc:docMk/>
            <pc:sldMk cId="1646908277" sldId="266"/>
            <ac:graphicFrameMk id="2" creationId="{EE8954A3-471E-81E2-2A19-702A54E7242F}"/>
          </ac:graphicFrameMkLst>
        </pc:graphicFrameChg>
      </pc:sldChg>
      <pc:sldChg chg="delSp modSp mod">
        <pc:chgData name="Watanabe Akio" userId="750e3fecca983549" providerId="LiveId" clId="{BBADD410-77BA-4A32-89E1-A625E6895202}" dt="2025-02-05T12:37:03.318" v="96" actId="207"/>
        <pc:sldMkLst>
          <pc:docMk/>
          <pc:sldMk cId="12615295" sldId="270"/>
        </pc:sldMkLst>
        <pc:spChg chg="del">
          <ac:chgData name="Watanabe Akio" userId="750e3fecca983549" providerId="LiveId" clId="{BBADD410-77BA-4A32-89E1-A625E6895202}" dt="2025-02-05T12:34:55.492" v="31" actId="478"/>
          <ac:spMkLst>
            <pc:docMk/>
            <pc:sldMk cId="12615295" sldId="270"/>
            <ac:spMk id="3" creationId="{B536523E-F1C0-1362-ADD5-C4644C26D311}"/>
          </ac:spMkLst>
        </pc:spChg>
        <pc:spChg chg="del">
          <ac:chgData name="Watanabe Akio" userId="750e3fecca983549" providerId="LiveId" clId="{BBADD410-77BA-4A32-89E1-A625E6895202}" dt="2025-02-05T12:34:55.492" v="31" actId="478"/>
          <ac:spMkLst>
            <pc:docMk/>
            <pc:sldMk cId="12615295" sldId="270"/>
            <ac:spMk id="5" creationId="{C3AEB5AD-1221-7A9C-5C93-695D8A6F9727}"/>
          </ac:spMkLst>
        </pc:spChg>
        <pc:graphicFrameChg chg="modGraphic">
          <ac:chgData name="Watanabe Akio" userId="750e3fecca983549" providerId="LiveId" clId="{BBADD410-77BA-4A32-89E1-A625E6895202}" dt="2025-02-05T12:37:03.318" v="96" actId="207"/>
          <ac:graphicFrameMkLst>
            <pc:docMk/>
            <pc:sldMk cId="12615295" sldId="270"/>
            <ac:graphicFrameMk id="2" creationId="{6DE0DB69-9494-1CA7-54AF-FF90024EA756}"/>
          </ac:graphicFrameMkLst>
        </pc:graphicFrameChg>
      </pc:sldChg>
      <pc:sldChg chg="modSp">
        <pc:chgData name="Watanabe Akio" userId="750e3fecca983549" providerId="LiveId" clId="{BBADD410-77BA-4A32-89E1-A625E6895202}" dt="2025-02-05T12:47:24.408" v="105" actId="207"/>
        <pc:sldMkLst>
          <pc:docMk/>
          <pc:sldMk cId="1625907948" sldId="274"/>
        </pc:sldMkLst>
        <pc:spChg chg="mod">
          <ac:chgData name="Watanabe Akio" userId="750e3fecca983549" providerId="LiveId" clId="{BBADD410-77BA-4A32-89E1-A625E6895202}" dt="2025-02-05T12:47:24.408" v="105" actId="207"/>
          <ac:spMkLst>
            <pc:docMk/>
            <pc:sldMk cId="1625907948" sldId="274"/>
            <ac:spMk id="2" creationId="{474B84A4-F77C-5AC1-ACA1-4D2825C6B89A}"/>
          </ac:spMkLst>
        </pc:spChg>
        <pc:spChg chg="mod">
          <ac:chgData name="Watanabe Akio" userId="750e3fecca983549" providerId="LiveId" clId="{BBADD410-77BA-4A32-89E1-A625E6895202}" dt="2025-02-05T12:47:17.380" v="104" actId="207"/>
          <ac:spMkLst>
            <pc:docMk/>
            <pc:sldMk cId="1625907948" sldId="274"/>
            <ac:spMk id="10" creationId="{FDA267CD-9F79-9498-1E48-648E4D6A5BC2}"/>
          </ac:spMkLst>
        </pc:spChg>
        <pc:spChg chg="mod">
          <ac:chgData name="Watanabe Akio" userId="750e3fecca983549" providerId="LiveId" clId="{BBADD410-77BA-4A32-89E1-A625E6895202}" dt="2025-02-05T12:47:24.408" v="105" actId="207"/>
          <ac:spMkLst>
            <pc:docMk/>
            <pc:sldMk cId="1625907948" sldId="274"/>
            <ac:spMk id="11" creationId="{86E9EDC6-4239-6B5D-8A04-4D308FBF58B5}"/>
          </ac:spMkLst>
        </pc:spChg>
      </pc:sldChg>
      <pc:sldChg chg="modSp mod">
        <pc:chgData name="Watanabe Akio" userId="750e3fecca983549" providerId="LiveId" clId="{BBADD410-77BA-4A32-89E1-A625E6895202}" dt="2025-02-05T12:33:47.120" v="28" actId="207"/>
        <pc:sldMkLst>
          <pc:docMk/>
          <pc:sldMk cId="3534594891" sldId="277"/>
        </pc:sldMkLst>
        <pc:spChg chg="mod">
          <ac:chgData name="Watanabe Akio" userId="750e3fecca983549" providerId="LiveId" clId="{BBADD410-77BA-4A32-89E1-A625E6895202}" dt="2025-02-05T12:33:47.120" v="28" actId="207"/>
          <ac:spMkLst>
            <pc:docMk/>
            <pc:sldMk cId="3534594891" sldId="277"/>
            <ac:spMk id="7" creationId="{C89A2BDE-59BC-9B88-77BA-14EDCA494DB2}"/>
          </ac:spMkLst>
        </pc:spChg>
        <pc:spChg chg="mod">
          <ac:chgData name="Watanabe Akio" userId="750e3fecca983549" providerId="LiveId" clId="{BBADD410-77BA-4A32-89E1-A625E6895202}" dt="2025-02-05T12:33:34.743" v="27" actId="207"/>
          <ac:spMkLst>
            <pc:docMk/>
            <pc:sldMk cId="3534594891" sldId="277"/>
            <ac:spMk id="8" creationId="{0E0ECEFF-52F9-1ECA-72BD-72211440E123}"/>
          </ac:spMkLst>
        </pc:spChg>
        <pc:spChg chg="mod">
          <ac:chgData name="Watanabe Akio" userId="750e3fecca983549" providerId="LiveId" clId="{BBADD410-77BA-4A32-89E1-A625E6895202}" dt="2025-02-05T12:33:12.586" v="26" actId="207"/>
          <ac:spMkLst>
            <pc:docMk/>
            <pc:sldMk cId="3534594891" sldId="277"/>
            <ac:spMk id="19" creationId="{7D9DC915-07CF-4783-6E9A-75C30E3922E8}"/>
          </ac:spMkLst>
        </pc:spChg>
      </pc:sldChg>
      <pc:sldChg chg="modSp">
        <pc:chgData name="Watanabe Akio" userId="750e3fecca983549" providerId="LiveId" clId="{BBADD410-77BA-4A32-89E1-A625E6895202}" dt="2025-02-05T12:34:16.915" v="29" actId="207"/>
        <pc:sldMkLst>
          <pc:docMk/>
          <pc:sldMk cId="1059582086" sldId="278"/>
        </pc:sldMkLst>
        <pc:spChg chg="mod">
          <ac:chgData name="Watanabe Akio" userId="750e3fecca983549" providerId="LiveId" clId="{BBADD410-77BA-4A32-89E1-A625E6895202}" dt="2025-02-05T12:34:16.915" v="29" actId="207"/>
          <ac:spMkLst>
            <pc:docMk/>
            <pc:sldMk cId="1059582086" sldId="278"/>
            <ac:spMk id="6" creationId="{14878A44-12FB-D953-A7F7-246230A7202E}"/>
          </ac:spMkLst>
        </pc:spChg>
        <pc:spChg chg="mod">
          <ac:chgData name="Watanabe Akio" userId="750e3fecca983549" providerId="LiveId" clId="{BBADD410-77BA-4A32-89E1-A625E6895202}" dt="2025-02-05T12:34:16.915" v="29" actId="207"/>
          <ac:spMkLst>
            <pc:docMk/>
            <pc:sldMk cId="1059582086" sldId="278"/>
            <ac:spMk id="13" creationId="{41A58DAD-3C66-F2E5-B69B-0BB2F23B0C22}"/>
          </ac:spMkLst>
        </pc:spChg>
      </pc:sldChg>
    </pc:docChg>
  </pc:docChgLst>
  <pc:docChgLst>
    <pc:chgData name="Watanabe Akio" userId="750e3fecca983549" providerId="LiveId" clId="{1F89566F-49A9-475F-8F4C-061F2242B170}"/>
    <pc:docChg chg="undo custSel addSld delSld modSld modMainMaster">
      <pc:chgData name="Watanabe Akio" userId="750e3fecca983549" providerId="LiveId" clId="{1F89566F-49A9-475F-8F4C-061F2242B170}" dt="2024-09-13T13:54:46.452" v="716" actId="2711"/>
      <pc:docMkLst>
        <pc:docMk/>
      </pc:docMkLst>
      <pc:sldChg chg="addSp delSp modSp mod">
        <pc:chgData name="Watanabe Akio" userId="750e3fecca983549" providerId="LiveId" clId="{1F89566F-49A9-475F-8F4C-061F2242B170}" dt="2024-09-09T14:08:23.335" v="317" actId="207"/>
        <pc:sldMkLst>
          <pc:docMk/>
          <pc:sldMk cId="135040398" sldId="256"/>
        </pc:sldMkLst>
      </pc:sldChg>
      <pc:sldChg chg="addSp delSp modSp add">
        <pc:chgData name="Watanabe Akio" userId="750e3fecca983549" providerId="LiveId" clId="{1F89566F-49A9-475F-8F4C-061F2242B170}" dt="2024-09-08T13:59:14.699" v="165" actId="113"/>
        <pc:sldMkLst>
          <pc:docMk/>
          <pc:sldMk cId="2943798638" sldId="257"/>
        </pc:sldMkLst>
      </pc:sldChg>
      <pc:sldChg chg="addSp modSp add mod">
        <pc:chgData name="Watanabe Akio" userId="750e3fecca983549" providerId="LiveId" clId="{1F89566F-49A9-475F-8F4C-061F2242B170}" dt="2024-09-08T14:03:13.137" v="260" actId="207"/>
        <pc:sldMkLst>
          <pc:docMk/>
          <pc:sldMk cId="2225959232" sldId="258"/>
        </pc:sldMkLst>
      </pc:sldChg>
      <pc:sldChg chg="addSp modSp add">
        <pc:chgData name="Watanabe Akio" userId="750e3fecca983549" providerId="LiveId" clId="{1F89566F-49A9-475F-8F4C-061F2242B170}" dt="2024-09-08T11:54:18.071" v="95"/>
        <pc:sldMkLst>
          <pc:docMk/>
          <pc:sldMk cId="4187203491" sldId="259"/>
        </pc:sldMkLst>
      </pc:sldChg>
      <pc:sldChg chg="addSp delSp modSp add mod">
        <pc:chgData name="Watanabe Akio" userId="750e3fecca983549" providerId="LiveId" clId="{1F89566F-49A9-475F-8F4C-061F2242B170}" dt="2024-09-09T14:10:35.066" v="320" actId="113"/>
        <pc:sldMkLst>
          <pc:docMk/>
          <pc:sldMk cId="1730275306" sldId="260"/>
        </pc:sldMkLst>
      </pc:sldChg>
      <pc:sldChg chg="addSp delSp modSp add mod">
        <pc:chgData name="Watanabe Akio" userId="750e3fecca983549" providerId="LiveId" clId="{1F89566F-49A9-475F-8F4C-061F2242B170}" dt="2024-09-10T12:27:47.224" v="546" actId="207"/>
        <pc:sldMkLst>
          <pc:docMk/>
          <pc:sldMk cId="2407242688" sldId="261"/>
        </pc:sldMkLst>
      </pc:sldChg>
      <pc:sldChg chg="addSp delSp modSp add">
        <pc:chgData name="Watanabe Akio" userId="750e3fecca983549" providerId="LiveId" clId="{1F89566F-49A9-475F-8F4C-061F2242B170}" dt="2024-09-10T12:29:45.631" v="548" actId="207"/>
        <pc:sldMkLst>
          <pc:docMk/>
          <pc:sldMk cId="1574512687" sldId="262"/>
        </pc:sldMkLst>
      </pc:sldChg>
      <pc:sldChg chg="addSp delSp modSp add mod">
        <pc:chgData name="Watanabe Akio" userId="750e3fecca983549" providerId="LiveId" clId="{1F89566F-49A9-475F-8F4C-061F2242B170}" dt="2024-09-10T13:40:44.848" v="550" actId="123"/>
        <pc:sldMkLst>
          <pc:docMk/>
          <pc:sldMk cId="2804379445" sldId="263"/>
        </pc:sldMkLst>
      </pc:sldChg>
      <pc:sldChg chg="addSp modSp add mod">
        <pc:chgData name="Watanabe Akio" userId="750e3fecca983549" providerId="LiveId" clId="{1F89566F-49A9-475F-8F4C-061F2242B170}" dt="2024-09-10T13:46:07.626" v="592" actId="1076"/>
        <pc:sldMkLst>
          <pc:docMk/>
          <pc:sldMk cId="727685035" sldId="264"/>
        </pc:sldMkLst>
      </pc:sldChg>
      <pc:sldChg chg="addSp delSp modSp add del">
        <pc:chgData name="Watanabe Akio" userId="750e3fecca983549" providerId="LiveId" clId="{1F89566F-49A9-475F-8F4C-061F2242B170}" dt="2024-09-08T13:26:36.239" v="136" actId="47"/>
        <pc:sldMkLst>
          <pc:docMk/>
          <pc:sldMk cId="2604246337" sldId="265"/>
        </pc:sldMkLst>
      </pc:sldChg>
      <pc:sldChg chg="addSp delSp modSp add mod">
        <pc:chgData name="Watanabe Akio" userId="750e3fecca983549" providerId="LiveId" clId="{1F89566F-49A9-475F-8F4C-061F2242B170}" dt="2024-09-11T13:49:27.991" v="680" actId="1076"/>
        <pc:sldMkLst>
          <pc:docMk/>
          <pc:sldMk cId="1646908277" sldId="266"/>
        </pc:sldMkLst>
      </pc:sldChg>
      <pc:sldChg chg="addSp modSp add">
        <pc:chgData name="Watanabe Akio" userId="750e3fecca983549" providerId="LiveId" clId="{1F89566F-49A9-475F-8F4C-061F2242B170}" dt="2024-09-08T13:43:55.211" v="156"/>
        <pc:sldMkLst>
          <pc:docMk/>
          <pc:sldMk cId="1592358212" sldId="267"/>
        </pc:sldMkLst>
      </pc:sldChg>
      <pc:sldChg chg="addSp modSp add mod">
        <pc:chgData name="Watanabe Akio" userId="750e3fecca983549" providerId="LiveId" clId="{1F89566F-49A9-475F-8F4C-061F2242B170}" dt="2024-09-11T13:33:02.498" v="615" actId="167"/>
        <pc:sldMkLst>
          <pc:docMk/>
          <pc:sldMk cId="2943395944" sldId="268"/>
        </pc:sldMkLst>
      </pc:sldChg>
      <pc:sldChg chg="addSp modSp add mod">
        <pc:chgData name="Watanabe Akio" userId="750e3fecca983549" providerId="LiveId" clId="{1F89566F-49A9-475F-8F4C-061F2242B170}" dt="2024-09-11T13:41:53.098" v="654" actId="1076"/>
        <pc:sldMkLst>
          <pc:docMk/>
          <pc:sldMk cId="102007554" sldId="269"/>
        </pc:sldMkLst>
      </pc:sldChg>
      <pc:sldChg chg="addSp modSp new mod">
        <pc:chgData name="Watanabe Akio" userId="750e3fecca983549" providerId="LiveId" clId="{1F89566F-49A9-475F-8F4C-061F2242B170}" dt="2024-09-11T13:44:59.073" v="661" actId="1076"/>
        <pc:sldMkLst>
          <pc:docMk/>
          <pc:sldMk cId="12615295" sldId="270"/>
        </pc:sldMkLst>
      </pc:sldChg>
      <pc:sldChg chg="addSp modSp add">
        <pc:chgData name="Watanabe Akio" userId="750e3fecca983549" providerId="LiveId" clId="{1F89566F-49A9-475F-8F4C-061F2242B170}" dt="2024-09-11T13:46:49.759" v="667" actId="1076"/>
        <pc:sldMkLst>
          <pc:docMk/>
          <pc:sldMk cId="794727144" sldId="271"/>
        </pc:sldMkLst>
      </pc:sldChg>
      <pc:sldChg chg="add">
        <pc:chgData name="Watanabe Akio" userId="750e3fecca983549" providerId="LiveId" clId="{1F89566F-49A9-475F-8F4C-061F2242B170}" dt="2024-09-08T13:26:40.584" v="137"/>
        <pc:sldMkLst>
          <pc:docMk/>
          <pc:sldMk cId="767102851" sldId="272"/>
        </pc:sldMkLst>
      </pc:sldChg>
      <pc:sldChg chg="addSp modSp add mod">
        <pc:chgData name="Watanabe Akio" userId="750e3fecca983549" providerId="LiveId" clId="{1F89566F-49A9-475F-8F4C-061F2242B170}" dt="2024-09-13T13:54:46.452" v="716" actId="2711"/>
        <pc:sldMkLst>
          <pc:docMk/>
          <pc:sldMk cId="1549357094" sldId="273"/>
        </pc:sldMkLst>
      </pc:sldChg>
      <pc:sldChg chg="addSp modSp add mod">
        <pc:chgData name="Watanabe Akio" userId="750e3fecca983549" providerId="LiveId" clId="{1F89566F-49A9-475F-8F4C-061F2242B170}" dt="2024-09-13T13:52:32.331" v="709" actId="14100"/>
        <pc:sldMkLst>
          <pc:docMk/>
          <pc:sldMk cId="1625907948" sldId="274"/>
        </pc:sldMkLst>
      </pc:sldChg>
      <pc:sldChg chg="addSp modSp add">
        <pc:chgData name="Watanabe Akio" userId="750e3fecca983549" providerId="LiveId" clId="{1F89566F-49A9-475F-8F4C-061F2242B170}" dt="2024-09-08T13:47:34.311" v="162"/>
        <pc:sldMkLst>
          <pc:docMk/>
          <pc:sldMk cId="1216385054" sldId="275"/>
        </pc:sldMkLst>
      </pc:sldChg>
      <pc:sldMasterChg chg="modSp modSldLayout">
        <pc:chgData name="Watanabe Akio" userId="750e3fecca983549" providerId="LiveId" clId="{1F89566F-49A9-475F-8F4C-061F2242B170}" dt="2024-09-07T12:10:53.091" v="0"/>
        <pc:sldMasterMkLst>
          <pc:docMk/>
          <pc:sldMasterMk cId="1634416224" sldId="2147483648"/>
        </pc:sldMasterMkLst>
        <pc:sldLayoutChg chg="modSp">
          <pc:chgData name="Watanabe Akio" userId="750e3fecca983549" providerId="LiveId" clId="{1F89566F-49A9-475F-8F4C-061F2242B170}" dt="2024-09-07T12:10:53.091" v="0"/>
          <pc:sldLayoutMkLst>
            <pc:docMk/>
            <pc:sldMasterMk cId="1634416224" sldId="2147483648"/>
            <pc:sldLayoutMk cId="1792889688" sldId="2147483649"/>
          </pc:sldLayoutMkLst>
        </pc:sldLayoutChg>
        <pc:sldLayoutChg chg="modSp">
          <pc:chgData name="Watanabe Akio" userId="750e3fecca983549" providerId="LiveId" clId="{1F89566F-49A9-475F-8F4C-061F2242B170}" dt="2024-09-07T12:10:53.091" v="0"/>
          <pc:sldLayoutMkLst>
            <pc:docMk/>
            <pc:sldMasterMk cId="1634416224" sldId="2147483648"/>
            <pc:sldLayoutMk cId="1357948226" sldId="2147483651"/>
          </pc:sldLayoutMkLst>
        </pc:sldLayoutChg>
        <pc:sldLayoutChg chg="modSp">
          <pc:chgData name="Watanabe Akio" userId="750e3fecca983549" providerId="LiveId" clId="{1F89566F-49A9-475F-8F4C-061F2242B170}" dt="2024-09-07T12:10:53.091" v="0"/>
          <pc:sldLayoutMkLst>
            <pc:docMk/>
            <pc:sldMasterMk cId="1634416224" sldId="2147483648"/>
            <pc:sldLayoutMk cId="3213510417" sldId="2147483652"/>
          </pc:sldLayoutMkLst>
        </pc:sldLayoutChg>
        <pc:sldLayoutChg chg="modSp">
          <pc:chgData name="Watanabe Akio" userId="750e3fecca983549" providerId="LiveId" clId="{1F89566F-49A9-475F-8F4C-061F2242B170}" dt="2024-09-07T12:10:53.091" v="0"/>
          <pc:sldLayoutMkLst>
            <pc:docMk/>
            <pc:sldMasterMk cId="1634416224" sldId="2147483648"/>
            <pc:sldLayoutMk cId="3446466867" sldId="2147483653"/>
          </pc:sldLayoutMkLst>
        </pc:sldLayoutChg>
        <pc:sldLayoutChg chg="modSp">
          <pc:chgData name="Watanabe Akio" userId="750e3fecca983549" providerId="LiveId" clId="{1F89566F-49A9-475F-8F4C-061F2242B170}" dt="2024-09-07T12:10:53.091" v="0"/>
          <pc:sldLayoutMkLst>
            <pc:docMk/>
            <pc:sldMasterMk cId="1634416224" sldId="2147483648"/>
            <pc:sldLayoutMk cId="2749892740" sldId="2147483656"/>
          </pc:sldLayoutMkLst>
        </pc:sldLayoutChg>
        <pc:sldLayoutChg chg="modSp">
          <pc:chgData name="Watanabe Akio" userId="750e3fecca983549" providerId="LiveId" clId="{1F89566F-49A9-475F-8F4C-061F2242B170}" dt="2024-09-07T12:10:53.091" v="0"/>
          <pc:sldLayoutMkLst>
            <pc:docMk/>
            <pc:sldMasterMk cId="1634416224" sldId="2147483648"/>
            <pc:sldLayoutMk cId="1328431667" sldId="2147483657"/>
          </pc:sldLayoutMkLst>
        </pc:sldLayoutChg>
        <pc:sldLayoutChg chg="modSp">
          <pc:chgData name="Watanabe Akio" userId="750e3fecca983549" providerId="LiveId" clId="{1F89566F-49A9-475F-8F4C-061F2242B170}" dt="2024-09-07T12:10:53.091" v="0"/>
          <pc:sldLayoutMkLst>
            <pc:docMk/>
            <pc:sldMasterMk cId="1634416224" sldId="2147483648"/>
            <pc:sldLayoutMk cId="108543015" sldId="2147483659"/>
          </pc:sldLayoutMkLst>
        </pc:sldLayoutChg>
      </pc:sldMasterChg>
    </pc:docChg>
  </pc:docChgLst>
  <pc:docChgLst>
    <pc:chgData name="Watanabe Akio" userId="750e3fecca983549" providerId="LiveId" clId="{E62F7771-5BEF-45F7-8C6E-ECFB23568310}"/>
    <pc:docChg chg="undo custSel modSld">
      <pc:chgData name="Watanabe Akio" userId="750e3fecca983549" providerId="LiveId" clId="{E62F7771-5BEF-45F7-8C6E-ECFB23568310}" dt="2024-10-20T12:09:32.105" v="1993" actId="207"/>
      <pc:docMkLst>
        <pc:docMk/>
      </pc:docMkLst>
      <pc:sldChg chg="modSp mod">
        <pc:chgData name="Watanabe Akio" userId="750e3fecca983549" providerId="LiveId" clId="{E62F7771-5BEF-45F7-8C6E-ECFB23568310}" dt="2024-10-19T12:27:13.619" v="55" actId="1076"/>
        <pc:sldMkLst>
          <pc:docMk/>
          <pc:sldMk cId="2943798638" sldId="257"/>
        </pc:sldMkLst>
      </pc:sldChg>
      <pc:sldChg chg="modSp mod">
        <pc:chgData name="Watanabe Akio" userId="750e3fecca983549" providerId="LiveId" clId="{E62F7771-5BEF-45F7-8C6E-ECFB23568310}" dt="2024-10-19T12:34:40.467" v="201" actId="1076"/>
        <pc:sldMkLst>
          <pc:docMk/>
          <pc:sldMk cId="2225959232" sldId="258"/>
        </pc:sldMkLst>
      </pc:sldChg>
      <pc:sldChg chg="addSp modSp mod">
        <pc:chgData name="Watanabe Akio" userId="750e3fecca983549" providerId="LiveId" clId="{E62F7771-5BEF-45F7-8C6E-ECFB23568310}" dt="2024-10-19T12:51:13.838" v="564" actId="1076"/>
        <pc:sldMkLst>
          <pc:docMk/>
          <pc:sldMk cId="4187203491" sldId="259"/>
        </pc:sldMkLst>
      </pc:sldChg>
      <pc:sldChg chg="addSp modSp mod">
        <pc:chgData name="Watanabe Akio" userId="750e3fecca983549" providerId="LiveId" clId="{E62F7771-5BEF-45F7-8C6E-ECFB23568310}" dt="2024-10-19T12:38:11.696" v="274" actId="1076"/>
        <pc:sldMkLst>
          <pc:docMk/>
          <pc:sldMk cId="1730275306" sldId="260"/>
        </pc:sldMkLst>
      </pc:sldChg>
      <pc:sldChg chg="addSp modSp mod">
        <pc:chgData name="Watanabe Akio" userId="750e3fecca983549" providerId="LiveId" clId="{E62F7771-5BEF-45F7-8C6E-ECFB23568310}" dt="2024-10-19T12:43:56.781" v="344" actId="1076"/>
        <pc:sldMkLst>
          <pc:docMk/>
          <pc:sldMk cId="2407242688" sldId="261"/>
        </pc:sldMkLst>
      </pc:sldChg>
      <pc:sldChg chg="modSp mod">
        <pc:chgData name="Watanabe Akio" userId="750e3fecca983549" providerId="LiveId" clId="{E62F7771-5BEF-45F7-8C6E-ECFB23568310}" dt="2024-10-19T12:56:05.751" v="644" actId="14100"/>
        <pc:sldMkLst>
          <pc:docMk/>
          <pc:sldMk cId="1574512687" sldId="262"/>
        </pc:sldMkLst>
      </pc:sldChg>
      <pc:sldChg chg="addSp modSp mod">
        <pc:chgData name="Watanabe Akio" userId="750e3fecca983549" providerId="LiveId" clId="{E62F7771-5BEF-45F7-8C6E-ECFB23568310}" dt="2024-10-19T13:06:02.564" v="803" actId="1076"/>
        <pc:sldMkLst>
          <pc:docMk/>
          <pc:sldMk cId="2804379445" sldId="263"/>
        </pc:sldMkLst>
      </pc:sldChg>
      <pc:sldChg chg="addSp modSp mod">
        <pc:chgData name="Watanabe Akio" userId="750e3fecca983549" providerId="LiveId" clId="{E62F7771-5BEF-45F7-8C6E-ECFB23568310}" dt="2024-10-19T13:14:29.895" v="897" actId="20577"/>
        <pc:sldMkLst>
          <pc:docMk/>
          <pc:sldMk cId="727685035" sldId="264"/>
        </pc:sldMkLst>
      </pc:sldChg>
      <pc:sldChg chg="addSp modSp mod">
        <pc:chgData name="Watanabe Akio" userId="750e3fecca983549" providerId="LiveId" clId="{E62F7771-5BEF-45F7-8C6E-ECFB23568310}" dt="2024-10-20T11:57:19.462" v="1867" actId="14734"/>
        <pc:sldMkLst>
          <pc:docMk/>
          <pc:sldMk cId="1646908277" sldId="266"/>
        </pc:sldMkLst>
      </pc:sldChg>
      <pc:sldChg chg="modSp mod">
        <pc:chgData name="Watanabe Akio" userId="750e3fecca983549" providerId="LiveId" clId="{E62F7771-5BEF-45F7-8C6E-ECFB23568310}" dt="2024-10-19T13:15:37.672" v="902" actId="1076"/>
        <pc:sldMkLst>
          <pc:docMk/>
          <pc:sldMk cId="2943395944" sldId="268"/>
        </pc:sldMkLst>
      </pc:sldChg>
      <pc:sldChg chg="addSp modSp mod">
        <pc:chgData name="Watanabe Akio" userId="750e3fecca983549" providerId="LiveId" clId="{E62F7771-5BEF-45F7-8C6E-ECFB23568310}" dt="2024-10-19T13:59:43.348" v="1156" actId="255"/>
        <pc:sldMkLst>
          <pc:docMk/>
          <pc:sldMk cId="102007554" sldId="269"/>
        </pc:sldMkLst>
      </pc:sldChg>
      <pc:sldChg chg="modSp mod">
        <pc:chgData name="Watanabe Akio" userId="750e3fecca983549" providerId="LiveId" clId="{E62F7771-5BEF-45F7-8C6E-ECFB23568310}" dt="2024-10-19T14:02:06.999" v="1181" actId="207"/>
        <pc:sldMkLst>
          <pc:docMk/>
          <pc:sldMk cId="12615295" sldId="270"/>
        </pc:sldMkLst>
      </pc:sldChg>
      <pc:sldChg chg="addSp delSp modSp mod">
        <pc:chgData name="Watanabe Akio" userId="750e3fecca983549" providerId="LiveId" clId="{E62F7771-5BEF-45F7-8C6E-ECFB23568310}" dt="2024-10-20T12:00:51.016" v="1947" actId="14100"/>
        <pc:sldMkLst>
          <pc:docMk/>
          <pc:sldMk cId="794727144" sldId="271"/>
        </pc:sldMkLst>
      </pc:sldChg>
      <pc:sldChg chg="delSp modSp mod">
        <pc:chgData name="Watanabe Akio" userId="750e3fecca983549" providerId="LiveId" clId="{E62F7771-5BEF-45F7-8C6E-ECFB23568310}" dt="2024-10-20T12:09:32.105" v="1993" actId="207"/>
        <pc:sldMkLst>
          <pc:docMk/>
          <pc:sldMk cId="162590794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0497DF3-3BD2-4158-9EEA-55C5E708E4D1}"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C91E1C4-D605-4C5E-9095-611637AA4B04}" type="slidenum">
              <a:rPr kumimoji="1" lang="ja-JP" altLang="en-US" smtClean="0"/>
              <a:t>‹#›</a:t>
            </a:fld>
            <a:endParaRPr kumimoji="1" lang="ja-JP" altLang="en-US"/>
          </a:p>
        </p:txBody>
      </p:sp>
    </p:spTree>
    <p:extLst>
      <p:ext uri="{BB962C8B-B14F-4D97-AF65-F5344CB8AC3E}">
        <p14:creationId xmlns:p14="http://schemas.microsoft.com/office/powerpoint/2010/main" val="1334769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91E1C4-D605-4C5E-9095-611637AA4B04}" type="slidenum">
              <a:rPr kumimoji="1" lang="ja-JP" altLang="en-US" smtClean="0"/>
              <a:t>11</a:t>
            </a:fld>
            <a:endParaRPr kumimoji="1" lang="ja-JP" altLang="en-US"/>
          </a:p>
        </p:txBody>
      </p:sp>
    </p:spTree>
    <p:extLst>
      <p:ext uri="{BB962C8B-B14F-4D97-AF65-F5344CB8AC3E}">
        <p14:creationId xmlns:p14="http://schemas.microsoft.com/office/powerpoint/2010/main" val="160148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118592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407607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251836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179119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195551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89923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243776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363733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116493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130559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7275A3-0518-4755-A061-B71A0624AB62}" type="datetimeFigureOut">
              <a:rPr kumimoji="1" lang="ja-JP" altLang="en-US" smtClean="0"/>
              <a:t>2025/2/5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423636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275A3-0518-4755-A061-B71A0624AB62}" type="datetimeFigureOut">
              <a:rPr kumimoji="1" lang="ja-JP" altLang="en-US" smtClean="0"/>
              <a:t>2025/2/5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8603F-E5AF-4F14-9EB8-BD28442E526E}" type="slidenum">
              <a:rPr kumimoji="1" lang="ja-JP" altLang="en-US" smtClean="0"/>
              <a:t>‹#›</a:t>
            </a:fld>
            <a:endParaRPr kumimoji="1" lang="ja-JP" altLang="en-US"/>
          </a:p>
        </p:txBody>
      </p:sp>
    </p:spTree>
    <p:extLst>
      <p:ext uri="{BB962C8B-B14F-4D97-AF65-F5344CB8AC3E}">
        <p14:creationId xmlns:p14="http://schemas.microsoft.com/office/powerpoint/2010/main" val="32750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9.wmf"/><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oleObject" Target="../embeddings/oleObject6.bin"/><Relationship Id="rId1" Type="http://schemas.openxmlformats.org/officeDocument/2006/relationships/slideLayout" Target="../slideLayouts/slideLayout1.xml"/><Relationship Id="rId6" Type="http://schemas.openxmlformats.org/officeDocument/2006/relationships/hyperlink" Target="http://en.wikipedia.org/wiki/File:Weigert_Carl.jpg" TargetMode="External"/><Relationship Id="rId11" Type="http://schemas.openxmlformats.org/officeDocument/2006/relationships/image" Target="../media/image14.png"/><Relationship Id="rId5" Type="http://schemas.openxmlformats.org/officeDocument/2006/relationships/image" Target="../media/image10.wmf"/><Relationship Id="rId10" Type="http://schemas.openxmlformats.org/officeDocument/2006/relationships/image" Target="../media/image13.jpeg"/><Relationship Id="rId4" Type="http://schemas.openxmlformats.org/officeDocument/2006/relationships/oleObject" Target="../embeddings/oleObject7.bin"/><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9.bin"/><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BE7189DA-1542-D6CE-8273-A43EC182D4C3}"/>
              </a:ext>
            </a:extLst>
          </p:cNvPr>
          <p:cNvSpPr txBox="1">
            <a:spLocks noChangeArrowheads="1"/>
          </p:cNvSpPr>
          <p:nvPr/>
        </p:nvSpPr>
        <p:spPr bwMode="auto">
          <a:xfrm>
            <a:off x="663574" y="582386"/>
            <a:ext cx="6564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3600" b="1" dirty="0">
                <a:solidFill>
                  <a:srgbClr val="3333FF"/>
                </a:solidFill>
              </a:rPr>
              <a:t>ＥＶＧ染色の原理と</a:t>
            </a:r>
            <a:r>
              <a:rPr lang="ja-JP" altLang="en-US" sz="3600" b="1" dirty="0">
                <a:solidFill>
                  <a:srgbClr val="0000FF"/>
                </a:solidFill>
              </a:rPr>
              <a:t>染色ポイント</a:t>
            </a:r>
          </a:p>
        </p:txBody>
      </p:sp>
      <p:sp>
        <p:nvSpPr>
          <p:cNvPr id="5" name="Text Box 7">
            <a:extLst>
              <a:ext uri="{FF2B5EF4-FFF2-40B4-BE49-F238E27FC236}">
                <a16:creationId xmlns:a16="http://schemas.microsoft.com/office/drawing/2014/main" id="{A3D6053B-9A71-EE2D-DDFF-D23E8B70D285}"/>
              </a:ext>
            </a:extLst>
          </p:cNvPr>
          <p:cNvSpPr txBox="1">
            <a:spLocks noChangeArrowheads="1"/>
          </p:cNvSpPr>
          <p:nvPr/>
        </p:nvSpPr>
        <p:spPr bwMode="auto">
          <a:xfrm>
            <a:off x="6490248" y="6120305"/>
            <a:ext cx="15187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1" dirty="0"/>
              <a:t>渡辺　明朗</a:t>
            </a:r>
          </a:p>
        </p:txBody>
      </p:sp>
      <p:sp>
        <p:nvSpPr>
          <p:cNvPr id="6" name="Text Box 5">
            <a:extLst>
              <a:ext uri="{FF2B5EF4-FFF2-40B4-BE49-F238E27FC236}">
                <a16:creationId xmlns:a16="http://schemas.microsoft.com/office/drawing/2014/main" id="{BD023D4E-EDEE-21E0-9651-A9B0FD4FF027}"/>
              </a:ext>
            </a:extLst>
          </p:cNvPr>
          <p:cNvSpPr txBox="1">
            <a:spLocks noChangeArrowheads="1"/>
          </p:cNvSpPr>
          <p:nvPr/>
        </p:nvSpPr>
        <p:spPr bwMode="auto">
          <a:xfrm>
            <a:off x="1007268" y="1472460"/>
            <a:ext cx="71294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t>１．エラスチンとコラーゲンの違い</a:t>
            </a:r>
            <a:endParaRPr lang="en-US" altLang="ja-JP" sz="2400" b="1" dirty="0"/>
          </a:p>
          <a:p>
            <a:pPr eaLnBrk="1" hangingPunct="1">
              <a:spcBef>
                <a:spcPct val="50000"/>
              </a:spcBef>
              <a:buFontTx/>
              <a:buNone/>
            </a:pPr>
            <a:r>
              <a:rPr lang="ja-JP" altLang="en-US" sz="2400" b="1" dirty="0"/>
              <a:t>２．レゾルシンフクシンの特性と染色メカニズム</a:t>
            </a:r>
            <a:endParaRPr lang="en-US" altLang="ja-JP" sz="2400" b="1" dirty="0"/>
          </a:p>
          <a:p>
            <a:pPr eaLnBrk="1" hangingPunct="1">
              <a:spcBef>
                <a:spcPct val="50000"/>
              </a:spcBef>
              <a:buFontTx/>
              <a:buNone/>
            </a:pPr>
            <a:r>
              <a:rPr lang="ja-JP" altLang="en-US" sz="2400" b="1" dirty="0"/>
              <a:t>３．鉄ヘマトキシリンの染色メカニズムと特徴</a:t>
            </a:r>
          </a:p>
          <a:p>
            <a:pPr eaLnBrk="1" hangingPunct="1">
              <a:spcBef>
                <a:spcPct val="50000"/>
              </a:spcBef>
              <a:buFontTx/>
              <a:buNone/>
            </a:pPr>
            <a:r>
              <a:rPr lang="ja-JP" altLang="en-US" sz="2400" b="1" dirty="0"/>
              <a:t>４．ワンギーソン染色</a:t>
            </a:r>
            <a:r>
              <a:rPr lang="en-US" altLang="ja-JP" sz="2400" b="1" dirty="0"/>
              <a:t>/</a:t>
            </a:r>
            <a:r>
              <a:rPr lang="ja-JP" altLang="en-US" sz="2400" b="1" dirty="0"/>
              <a:t>各色素の特性と染色メカニズム</a:t>
            </a:r>
            <a:endParaRPr lang="en-US" altLang="ja-JP" sz="2400" b="1" dirty="0"/>
          </a:p>
          <a:p>
            <a:pPr eaLnBrk="1" hangingPunct="1">
              <a:spcBef>
                <a:spcPct val="50000"/>
              </a:spcBef>
              <a:buFontTx/>
              <a:buNone/>
            </a:pPr>
            <a:r>
              <a:rPr lang="ja-JP" altLang="en-US" sz="2400" b="1" dirty="0"/>
              <a:t>５．シリウス赤の特徴</a:t>
            </a:r>
            <a:endParaRPr lang="en-US" altLang="ja-JP" sz="2400" b="1" dirty="0"/>
          </a:p>
          <a:p>
            <a:pPr eaLnBrk="1" hangingPunct="1">
              <a:spcBef>
                <a:spcPct val="50000"/>
              </a:spcBef>
              <a:buFontTx/>
              <a:buNone/>
            </a:pPr>
            <a:r>
              <a:rPr lang="ja-JP" altLang="en-US" sz="2400" b="1" dirty="0"/>
              <a:t>６．</a:t>
            </a:r>
            <a:r>
              <a:rPr lang="en-US" altLang="ja-JP" sz="2400" b="1" dirty="0"/>
              <a:t>EVG</a:t>
            </a:r>
            <a:r>
              <a:rPr lang="ja-JP" altLang="en-US" sz="2400" b="1" dirty="0"/>
              <a:t>染色操作のポイント</a:t>
            </a:r>
            <a:endParaRPr lang="ja-JP" altLang="en-US" sz="2400" b="1" u="sng" dirty="0"/>
          </a:p>
        </p:txBody>
      </p:sp>
      <p:sp>
        <p:nvSpPr>
          <p:cNvPr id="2" name="Text Box 5">
            <a:extLst>
              <a:ext uri="{FF2B5EF4-FFF2-40B4-BE49-F238E27FC236}">
                <a16:creationId xmlns:a16="http://schemas.microsoft.com/office/drawing/2014/main" id="{EC70662D-983E-09F7-2B13-8EC19E8F5AE1}"/>
              </a:ext>
            </a:extLst>
          </p:cNvPr>
          <p:cNvSpPr txBox="1">
            <a:spLocks noChangeArrowheads="1"/>
          </p:cNvSpPr>
          <p:nvPr/>
        </p:nvSpPr>
        <p:spPr bwMode="auto">
          <a:xfrm>
            <a:off x="5167219" y="5600735"/>
            <a:ext cx="28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b="1" dirty="0"/>
              <a:t>	2025</a:t>
            </a:r>
            <a:r>
              <a:rPr lang="ja-JP" altLang="en-US" sz="2400" b="1" dirty="0"/>
              <a:t>年 </a:t>
            </a:r>
            <a:r>
              <a:rPr lang="en-US" altLang="ja-JP" sz="2400" b="1" dirty="0"/>
              <a:t>3</a:t>
            </a:r>
            <a:r>
              <a:rPr lang="ja-JP" altLang="en-US" sz="2400" b="1" dirty="0"/>
              <a:t>月 </a:t>
            </a:r>
            <a:r>
              <a:rPr lang="en-US" altLang="ja-JP" sz="2400" b="1" dirty="0"/>
              <a:t>9</a:t>
            </a:r>
            <a:r>
              <a:rPr lang="ja-JP" altLang="en-US" sz="2400" b="1" dirty="0"/>
              <a:t>日</a:t>
            </a:r>
          </a:p>
        </p:txBody>
      </p:sp>
      <p:sp>
        <p:nvSpPr>
          <p:cNvPr id="3" name="テキスト ボックス 2">
            <a:extLst>
              <a:ext uri="{FF2B5EF4-FFF2-40B4-BE49-F238E27FC236}">
                <a16:creationId xmlns:a16="http://schemas.microsoft.com/office/drawing/2014/main" id="{5C618005-71CD-9681-AC76-95953522C6D5}"/>
              </a:ext>
            </a:extLst>
          </p:cNvPr>
          <p:cNvSpPr txBox="1"/>
          <p:nvPr/>
        </p:nvSpPr>
        <p:spPr>
          <a:xfrm>
            <a:off x="663575" y="4958962"/>
            <a:ext cx="5354320" cy="523220"/>
          </a:xfrm>
          <a:prstGeom prst="rect">
            <a:avLst/>
          </a:prstGeom>
          <a:noFill/>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第</a:t>
            </a:r>
            <a:r>
              <a:rPr kumimoji="1" lang="en-US" altLang="ja-JP" sz="2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111</a:t>
            </a:r>
            <a:r>
              <a:rPr kumimoji="1" lang="ja-JP"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回日本病理組織技術学会</a:t>
            </a:r>
          </a:p>
        </p:txBody>
      </p:sp>
    </p:spTree>
    <p:extLst>
      <p:ext uri="{BB962C8B-B14F-4D97-AF65-F5344CB8AC3E}">
        <p14:creationId xmlns:p14="http://schemas.microsoft.com/office/powerpoint/2010/main" val="13504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297E38-6F2C-BAE0-923A-D6BA5435EBC4}"/>
              </a:ext>
            </a:extLst>
          </p:cNvPr>
          <p:cNvSpPr txBox="1">
            <a:spLocks noChangeArrowheads="1"/>
          </p:cNvSpPr>
          <p:nvPr/>
        </p:nvSpPr>
        <p:spPr bwMode="auto">
          <a:xfrm>
            <a:off x="0" y="0"/>
            <a:ext cx="9144000" cy="476250"/>
          </a:xfrm>
          <a:prstGeom prst="rect">
            <a:avLst/>
          </a:prstGeom>
          <a:solidFill>
            <a:srgbClr val="F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j-cs"/>
              </a:rPr>
              <a:t>シリウス赤</a:t>
            </a:r>
            <a:r>
              <a:rPr kumimoji="1" lang="en-US" altLang="ja-JP" sz="2800" b="1" i="0" u="none" strike="noStrike" kern="0" cap="none" spc="0" normalizeH="0" baseline="0" noProof="0" dirty="0">
                <a:ln>
                  <a:noFill/>
                </a:ln>
                <a:solidFill>
                  <a:srgbClr val="000000"/>
                </a:solidFill>
                <a:effectLst/>
                <a:uLnTx/>
                <a:uFillTx/>
                <a:latin typeface="Times New Roman"/>
                <a:ea typeface="ＭＳ Ｐゴシック"/>
                <a:cs typeface="+mj-cs"/>
              </a:rPr>
              <a:t>(Sirius red F3B)</a:t>
            </a: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j-cs"/>
              </a:rPr>
              <a:t>の特徴</a:t>
            </a:r>
            <a:endParaRPr kumimoji="1" lang="en-US" altLang="ja-JP" sz="28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4" name="Text Box 32">
            <a:extLst>
              <a:ext uri="{FF2B5EF4-FFF2-40B4-BE49-F238E27FC236}">
                <a16:creationId xmlns:a16="http://schemas.microsoft.com/office/drawing/2014/main" id="{5DEE4F7D-055F-865C-F37E-BE9A748E84F6}"/>
              </a:ext>
            </a:extLst>
          </p:cNvPr>
          <p:cNvSpPr txBox="1">
            <a:spLocks noChangeArrowheads="1"/>
          </p:cNvSpPr>
          <p:nvPr/>
        </p:nvSpPr>
        <p:spPr bwMode="auto">
          <a:xfrm>
            <a:off x="292100" y="6324938"/>
            <a:ext cx="8561814" cy="4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注意：</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Sirius red F3B(C.I.No.35780)</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と</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Sirius red 4B(</a:t>
            </a:r>
            <a:r>
              <a:rPr kumimoji="1" lang="en-US" altLang="ja-JP" sz="2000" b="0" i="0" u="none" strike="noStrike" kern="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rPr>
              <a:t>C.I.No</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28160)</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は異なる色素</a:t>
            </a:r>
          </a:p>
        </p:txBody>
      </p:sp>
      <p:graphicFrame>
        <p:nvGraphicFramePr>
          <p:cNvPr id="5" name="Group 115">
            <a:extLst>
              <a:ext uri="{FF2B5EF4-FFF2-40B4-BE49-F238E27FC236}">
                <a16:creationId xmlns:a16="http://schemas.microsoft.com/office/drawing/2014/main" id="{3F30652D-7C9F-E502-3F0E-4AF3A4BAE10E}"/>
              </a:ext>
            </a:extLst>
          </p:cNvPr>
          <p:cNvGraphicFramePr>
            <a:graphicFrameLocks/>
          </p:cNvGraphicFramePr>
          <p:nvPr>
            <p:extLst>
              <p:ext uri="{D42A27DB-BD31-4B8C-83A1-F6EECF244321}">
                <p14:modId xmlns:p14="http://schemas.microsoft.com/office/powerpoint/2010/main" val="3136487641"/>
              </p:ext>
            </p:extLst>
          </p:nvPr>
        </p:nvGraphicFramePr>
        <p:xfrm>
          <a:off x="4974771" y="1884471"/>
          <a:ext cx="3879143" cy="649288"/>
        </p:xfrm>
        <a:graphic>
          <a:graphicData uri="http://schemas.openxmlformats.org/drawingml/2006/table">
            <a:tbl>
              <a:tblPr/>
              <a:tblGrid>
                <a:gridCol w="1238098">
                  <a:extLst>
                    <a:ext uri="{9D8B030D-6E8A-4147-A177-3AD203B41FA5}">
                      <a16:colId xmlns:a16="http://schemas.microsoft.com/office/drawing/2014/main" val="20000"/>
                    </a:ext>
                  </a:extLst>
                </a:gridCol>
                <a:gridCol w="497063">
                  <a:extLst>
                    <a:ext uri="{9D8B030D-6E8A-4147-A177-3AD203B41FA5}">
                      <a16:colId xmlns:a16="http://schemas.microsoft.com/office/drawing/2014/main" val="20001"/>
                    </a:ext>
                  </a:extLst>
                </a:gridCol>
                <a:gridCol w="1269297">
                  <a:extLst>
                    <a:ext uri="{9D8B030D-6E8A-4147-A177-3AD203B41FA5}">
                      <a16:colId xmlns:a16="http://schemas.microsoft.com/office/drawing/2014/main" val="20002"/>
                    </a:ext>
                  </a:extLst>
                </a:gridCol>
                <a:gridCol w="874685">
                  <a:extLst>
                    <a:ext uri="{9D8B030D-6E8A-4147-A177-3AD203B41FA5}">
                      <a16:colId xmlns:a16="http://schemas.microsoft.com/office/drawing/2014/main" val="20003"/>
                    </a:ext>
                  </a:extLst>
                </a:gridCol>
              </a:tblGrid>
              <a:tr h="344488">
                <a:tc rowSpan="2">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ピクリン酸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rowSpan="2">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rPr>
                        <a:t> 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酸フクシン</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rPr>
                        <a:t>  585.5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シリウス赤</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rPr>
                        <a:t>1,373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113">
            <a:extLst>
              <a:ext uri="{FF2B5EF4-FFF2-40B4-BE49-F238E27FC236}">
                <a16:creationId xmlns:a16="http://schemas.microsoft.com/office/drawing/2014/main" id="{14878A44-12FB-D953-A7F7-246230A7202E}"/>
              </a:ext>
            </a:extLst>
          </p:cNvPr>
          <p:cNvSpPr txBox="1">
            <a:spLocks noChangeArrowheads="1"/>
          </p:cNvSpPr>
          <p:nvPr/>
        </p:nvSpPr>
        <p:spPr bwMode="auto">
          <a:xfrm>
            <a:off x="5868547" y="1460068"/>
            <a:ext cx="2175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3333FF"/>
                </a:solidFill>
                <a:effectLst/>
                <a:uLnTx/>
                <a:uFillTx/>
                <a:latin typeface="Times New Roman" panose="02020603050405020304" pitchFamily="18" charset="0"/>
                <a:ea typeface="ＭＳ Ｐゴシック" panose="020B0600070205080204" pitchFamily="50" charset="-128"/>
              </a:rPr>
              <a:t>分子量の比較</a:t>
            </a:r>
          </a:p>
        </p:txBody>
      </p:sp>
      <p:graphicFrame>
        <p:nvGraphicFramePr>
          <p:cNvPr id="11" name="Object 28">
            <a:extLst>
              <a:ext uri="{FF2B5EF4-FFF2-40B4-BE49-F238E27FC236}">
                <a16:creationId xmlns:a16="http://schemas.microsoft.com/office/drawing/2014/main" id="{1D923543-6651-D9D3-A16B-72E023BD33DB}"/>
              </a:ext>
            </a:extLst>
          </p:cNvPr>
          <p:cNvGraphicFramePr>
            <a:graphicFrameLocks noChangeAspect="1"/>
          </p:cNvGraphicFramePr>
          <p:nvPr>
            <p:extLst>
              <p:ext uri="{D42A27DB-BD31-4B8C-83A1-F6EECF244321}">
                <p14:modId xmlns:p14="http://schemas.microsoft.com/office/powerpoint/2010/main" val="221363626"/>
              </p:ext>
            </p:extLst>
          </p:nvPr>
        </p:nvGraphicFramePr>
        <p:xfrm>
          <a:off x="107950" y="3058675"/>
          <a:ext cx="7120164" cy="3278626"/>
        </p:xfrm>
        <a:graphic>
          <a:graphicData uri="http://schemas.openxmlformats.org/presentationml/2006/ole">
            <mc:AlternateContent xmlns:mc="http://schemas.openxmlformats.org/markup-compatibility/2006">
              <mc:Choice xmlns:v="urn:schemas-microsoft-com:vml" Requires="v">
                <p:oleObj name="Slide" r:id="rId2" imgW="4572000" imgH="3429000" progId="PowerPoint.Slide.8">
                  <p:embed/>
                </p:oleObj>
              </mc:Choice>
              <mc:Fallback>
                <p:oleObj name="Slide" r:id="rId2" imgW="4572000" imgH="3429000" progId="PowerPoint.Slide.8">
                  <p:embed/>
                  <p:pic>
                    <p:nvPicPr>
                      <p:cNvPr id="11" name="Object 28">
                        <a:extLst>
                          <a:ext uri="{FF2B5EF4-FFF2-40B4-BE49-F238E27FC236}">
                            <a16:creationId xmlns:a16="http://schemas.microsoft.com/office/drawing/2014/main" id="{1D923543-6651-D9D3-A16B-72E023BD3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78" r="22520" b="30446"/>
                      <a:stretch>
                        <a:fillRect/>
                      </a:stretch>
                    </p:blipFill>
                    <p:spPr bwMode="auto">
                      <a:xfrm>
                        <a:off x="107950" y="3058675"/>
                        <a:ext cx="7120164" cy="3278626"/>
                      </a:xfrm>
                      <a:prstGeom prst="rect">
                        <a:avLst/>
                      </a:prstGeom>
                      <a:noFill/>
                      <a:ln>
                        <a:noFill/>
                      </a:ln>
                    </p:spPr>
                  </p:pic>
                </p:oleObj>
              </mc:Fallback>
            </mc:AlternateContent>
          </a:graphicData>
        </a:graphic>
      </p:graphicFrame>
      <p:sp>
        <p:nvSpPr>
          <p:cNvPr id="3" name="Text Box 31">
            <a:extLst>
              <a:ext uri="{FF2B5EF4-FFF2-40B4-BE49-F238E27FC236}">
                <a16:creationId xmlns:a16="http://schemas.microsoft.com/office/drawing/2014/main" id="{144BB8A7-2154-7E43-39D0-32AAFC7E31A9}"/>
              </a:ext>
            </a:extLst>
          </p:cNvPr>
          <p:cNvSpPr txBox="1">
            <a:spLocks noChangeArrowheads="1"/>
          </p:cNvSpPr>
          <p:nvPr/>
        </p:nvSpPr>
        <p:spPr bwMode="auto">
          <a:xfrm>
            <a:off x="107947" y="520700"/>
            <a:ext cx="51933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1" i="0"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シリウス赤の酸フクシンに対する利点</a:t>
            </a:r>
          </a:p>
        </p:txBody>
      </p:sp>
      <p:sp>
        <p:nvSpPr>
          <p:cNvPr id="12" name="テキスト ボックス 11">
            <a:extLst>
              <a:ext uri="{FF2B5EF4-FFF2-40B4-BE49-F238E27FC236}">
                <a16:creationId xmlns:a16="http://schemas.microsoft.com/office/drawing/2014/main" id="{586CD0DB-7C75-146A-DE63-4797888D2400}"/>
              </a:ext>
            </a:extLst>
          </p:cNvPr>
          <p:cNvSpPr txBox="1"/>
          <p:nvPr/>
        </p:nvSpPr>
        <p:spPr>
          <a:xfrm>
            <a:off x="751115" y="4832365"/>
            <a:ext cx="849086" cy="400110"/>
          </a:xfrm>
          <a:prstGeom prst="rect">
            <a:avLst/>
          </a:prstGeom>
          <a:noFill/>
        </p:spPr>
        <p:txBody>
          <a:bodyPr wrap="square" rtlCol="0">
            <a:spAutoFit/>
          </a:bodyPr>
          <a:lstStyle/>
          <a:p>
            <a:r>
              <a:rPr kumimoji="1" lang="en-US" altLang="ja-JP" sz="2000" dirty="0"/>
              <a:t>-NH</a:t>
            </a:r>
            <a:r>
              <a:rPr kumimoji="1" lang="en-US" altLang="ja-JP" dirty="0">
                <a:latin typeface="ＭＳ Ｐゴシック" panose="020B0600070205080204" pitchFamily="50" charset="-128"/>
                <a:ea typeface="ＭＳ Ｐゴシック" panose="020B0600070205080204" pitchFamily="50" charset="-128"/>
              </a:rPr>
              <a:t>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F74DAE7F-3BC7-B021-2D6E-9EC373F01750}"/>
              </a:ext>
            </a:extLst>
          </p:cNvPr>
          <p:cNvSpPr txBox="1"/>
          <p:nvPr/>
        </p:nvSpPr>
        <p:spPr>
          <a:xfrm>
            <a:off x="849088" y="5058474"/>
            <a:ext cx="402770" cy="400110"/>
          </a:xfrm>
          <a:prstGeom prst="rect">
            <a:avLst/>
          </a:prstGeom>
          <a:noFill/>
        </p:spPr>
        <p:txBody>
          <a:bodyPr wrap="square" rtlCol="0">
            <a:spAutoFit/>
          </a:bodyPr>
          <a:lstStyle/>
          <a:p>
            <a:r>
              <a:rPr kumimoji="1" lang="en-US" altLang="ja-JP" sz="2000" dirty="0"/>
              <a:t>H</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7A79779D-0094-F960-8065-2F6F3C659B1E}"/>
              </a:ext>
            </a:extLst>
          </p:cNvPr>
          <p:cNvSpPr txBox="1"/>
          <p:nvPr/>
        </p:nvSpPr>
        <p:spPr>
          <a:xfrm>
            <a:off x="919848" y="4677717"/>
            <a:ext cx="402770" cy="400110"/>
          </a:xfrm>
          <a:prstGeom prst="rect">
            <a:avLst/>
          </a:prstGeom>
          <a:noFill/>
        </p:spPr>
        <p:txBody>
          <a:bodyPr wrap="square" rtlCol="0">
            <a:spAutoFit/>
          </a:bodyPr>
          <a:lstStyle/>
          <a:p>
            <a:r>
              <a:rPr kumimoji="1" lang="en-US" altLang="ja-JP" sz="2000" dirty="0"/>
              <a:t>+</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C036A45D-E3E0-F594-83DA-50DD22864B5A}"/>
              </a:ext>
            </a:extLst>
          </p:cNvPr>
          <p:cNvCxnSpPr>
            <a:cxnSpLocks/>
          </p:cNvCxnSpPr>
          <p:nvPr/>
        </p:nvCxnSpPr>
        <p:spPr>
          <a:xfrm flipH="1">
            <a:off x="1461409" y="5045007"/>
            <a:ext cx="27758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13">
            <a:extLst>
              <a:ext uri="{FF2B5EF4-FFF2-40B4-BE49-F238E27FC236}">
                <a16:creationId xmlns:a16="http://schemas.microsoft.com/office/drawing/2014/main" id="{7D9DC915-07CF-4783-6E9A-75C30E3922E8}"/>
              </a:ext>
            </a:extLst>
          </p:cNvPr>
          <p:cNvSpPr txBox="1">
            <a:spLocks noChangeArrowheads="1"/>
          </p:cNvSpPr>
          <p:nvPr/>
        </p:nvSpPr>
        <p:spPr bwMode="auto">
          <a:xfrm>
            <a:off x="1738992" y="5828664"/>
            <a:ext cx="2081664" cy="40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(Direct red 80)</a:t>
            </a:r>
            <a:endParaRPr kumimoji="1" lang="ja-JP" altLang="en-US" sz="2000" b="0"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endParaRPr>
          </a:p>
        </p:txBody>
      </p:sp>
      <p:sp>
        <p:nvSpPr>
          <p:cNvPr id="7" name="Text Box 31">
            <a:extLst>
              <a:ext uri="{FF2B5EF4-FFF2-40B4-BE49-F238E27FC236}">
                <a16:creationId xmlns:a16="http://schemas.microsoft.com/office/drawing/2014/main" id="{C89A2BDE-59BC-9B88-77BA-14EDCA494DB2}"/>
              </a:ext>
            </a:extLst>
          </p:cNvPr>
          <p:cNvSpPr txBox="1">
            <a:spLocks noChangeArrowheads="1"/>
          </p:cNvSpPr>
          <p:nvPr/>
        </p:nvSpPr>
        <p:spPr bwMode="auto">
          <a:xfrm>
            <a:off x="183126" y="999470"/>
            <a:ext cx="47916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①褪色しにくい    </a:t>
            </a:r>
            <a:endParaRPr kumimoji="1" lang="en-US" altLang="ja-JP"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endParaRPr>
          </a:p>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②より鮮やかな赤色</a:t>
            </a:r>
          </a:p>
          <a:p>
            <a:pPr marL="0" marR="0" lvl="0" indent="0" algn="just" defTabSz="914400" eaLnBrk="1" fontAlgn="base" latinLnBrk="0" hangingPunct="1">
              <a:lnSpc>
                <a:spcPct val="100000"/>
              </a:lnSpc>
              <a:spcBef>
                <a:spcPts val="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③ピクリン酸</a:t>
            </a:r>
            <a:r>
              <a:rPr lang="ja-JP" altLang="en-US" sz="2000" b="1" kern="0" dirty="0">
                <a:solidFill>
                  <a:srgbClr val="0000FF"/>
                </a:solidFill>
              </a:rPr>
              <a:t>と分子量</a:t>
            </a: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が大きく異なり、染色</a:t>
            </a:r>
            <a:endParaRPr kumimoji="1" lang="en-US" altLang="ja-JP"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endParaRPr>
          </a:p>
        </p:txBody>
      </p:sp>
      <p:sp>
        <p:nvSpPr>
          <p:cNvPr id="8" name="Text Box 31">
            <a:extLst>
              <a:ext uri="{FF2B5EF4-FFF2-40B4-BE49-F238E27FC236}">
                <a16:creationId xmlns:a16="http://schemas.microsoft.com/office/drawing/2014/main" id="{0E0ECEFF-52F9-1ECA-72BD-72211440E123}"/>
              </a:ext>
            </a:extLst>
          </p:cNvPr>
          <p:cNvSpPr txBox="1">
            <a:spLocks noChangeArrowheads="1"/>
          </p:cNvSpPr>
          <p:nvPr/>
        </p:nvSpPr>
        <p:spPr bwMode="auto">
          <a:xfrm>
            <a:off x="450818" y="1914945"/>
            <a:ext cx="45076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ts val="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の選択性がよくなり、膠原線維がよりクリアに染まる。また６ケの</a:t>
            </a:r>
            <a:r>
              <a:rPr lang="en-US" altLang="ja-JP" sz="2000" b="1" kern="0" dirty="0">
                <a:solidFill>
                  <a:srgbClr val="0000FF"/>
                </a:solidFill>
              </a:rPr>
              <a:t>SO</a:t>
            </a:r>
            <a:r>
              <a:rPr lang="en-US" altLang="ja-JP" sz="1800" b="1" kern="0" dirty="0">
                <a:solidFill>
                  <a:srgbClr val="0000FF"/>
                </a:solidFill>
              </a:rPr>
              <a:t>3</a:t>
            </a:r>
            <a:r>
              <a:rPr lang="en-US" altLang="ja-JP" sz="2800" b="1" kern="0" baseline="30000" dirty="0">
                <a:solidFill>
                  <a:srgbClr val="0000FF"/>
                </a:solidFill>
              </a:rPr>
              <a:t>-</a:t>
            </a:r>
            <a:r>
              <a:rPr lang="ja-JP" altLang="en-US" sz="2000" b="1" kern="0" dirty="0">
                <a:solidFill>
                  <a:srgbClr val="0000FF"/>
                </a:solidFill>
              </a:rPr>
              <a:t>基を有するので、蛋白質とより強く</a:t>
            </a: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イオン結合すると考察される。</a:t>
            </a:r>
          </a:p>
        </p:txBody>
      </p:sp>
    </p:spTree>
    <p:extLst>
      <p:ext uri="{BB962C8B-B14F-4D97-AF65-F5344CB8AC3E}">
        <p14:creationId xmlns:p14="http://schemas.microsoft.com/office/powerpoint/2010/main" val="353459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297E38-6F2C-BAE0-923A-D6BA5435EBC4}"/>
              </a:ext>
            </a:extLst>
          </p:cNvPr>
          <p:cNvSpPr txBox="1">
            <a:spLocks noChangeArrowheads="1"/>
          </p:cNvSpPr>
          <p:nvPr/>
        </p:nvSpPr>
        <p:spPr bwMode="auto">
          <a:xfrm>
            <a:off x="0" y="0"/>
            <a:ext cx="9144000" cy="476250"/>
          </a:xfrm>
          <a:prstGeom prst="rect">
            <a:avLst/>
          </a:prstGeom>
          <a:solidFill>
            <a:srgbClr val="F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rPr>
              <a:t>ピクロ・シリウス赤</a:t>
            </a:r>
            <a:r>
              <a:rPr kumimoji="1" lang="en-US" altLang="ja-JP" sz="2400" b="1" i="0" u="none" strike="noStrike" kern="0" cap="none" spc="0" normalizeH="0" baseline="0" noProof="0" dirty="0">
                <a:ln>
                  <a:noFill/>
                </a:ln>
                <a:solidFill>
                  <a:srgbClr val="000000"/>
                </a:solidFill>
                <a:effectLst/>
                <a:uLnTx/>
                <a:uFillTx/>
                <a:latin typeface="Times New Roman"/>
                <a:ea typeface="ＭＳ Ｐゴシック"/>
              </a:rPr>
              <a:t>/</a:t>
            </a: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rPr>
              <a:t>色素濃度と</a:t>
            </a:r>
            <a:r>
              <a:rPr lang="ja-JP" altLang="en-US" sz="2400" b="1" kern="0" dirty="0">
                <a:solidFill>
                  <a:srgbClr val="000000"/>
                </a:solidFill>
                <a:latin typeface="Times New Roman"/>
                <a:ea typeface="ＭＳ Ｐゴシック"/>
              </a:rPr>
              <a:t>染色時間</a:t>
            </a:r>
            <a:endParaRPr kumimoji="1" lang="en-US" altLang="ja-JP" sz="2400" b="1" i="0" u="none" strike="noStrike" kern="0" cap="none" spc="0" normalizeH="0" baseline="0" noProof="0" dirty="0">
              <a:ln>
                <a:noFill/>
              </a:ln>
              <a:solidFill>
                <a:srgbClr val="000000"/>
              </a:solidFill>
              <a:effectLst/>
              <a:uLnTx/>
              <a:uFillTx/>
              <a:latin typeface="Times New Roman"/>
              <a:ea typeface="ＭＳ Ｐゴシック"/>
            </a:endParaRPr>
          </a:p>
        </p:txBody>
      </p:sp>
      <p:sp>
        <p:nvSpPr>
          <p:cNvPr id="4" name="Text Box 32">
            <a:extLst>
              <a:ext uri="{FF2B5EF4-FFF2-40B4-BE49-F238E27FC236}">
                <a16:creationId xmlns:a16="http://schemas.microsoft.com/office/drawing/2014/main" id="{5DEE4F7D-055F-865C-F37E-BE9A748E84F6}"/>
              </a:ext>
            </a:extLst>
          </p:cNvPr>
          <p:cNvSpPr txBox="1">
            <a:spLocks noChangeArrowheads="1"/>
          </p:cNvSpPr>
          <p:nvPr/>
        </p:nvSpPr>
        <p:spPr bwMode="auto">
          <a:xfrm>
            <a:off x="162662" y="905312"/>
            <a:ext cx="5446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染色の再現性を得るために、色素濃度を正確</a:t>
            </a:r>
            <a:endPar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a:p>
            <a:pPr marL="0" marR="0" lvl="0" indent="0" defTabSz="914400" eaLnBrk="1" fontAlgn="base" latinLnBrk="0" hangingPunct="1">
              <a:lnSpc>
                <a:spcPct val="100000"/>
              </a:lnSpc>
              <a:spcBef>
                <a:spcPts val="0"/>
              </a:spcBef>
              <a:spcAft>
                <a:spcPct val="0"/>
              </a:spcAft>
              <a:buClrTx/>
              <a:buSzTx/>
              <a:buFontTx/>
              <a:buNone/>
              <a:tabLst/>
              <a:defRPr/>
            </a:pPr>
            <a:r>
              <a:rPr lang="ja-JP" altLang="en-US" sz="2000" kern="0" dirty="0">
                <a:solidFill>
                  <a:srgbClr val="000000"/>
                </a:solidFill>
              </a:rPr>
              <a:t>　</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にコントロールする必要がある。</a:t>
            </a:r>
          </a:p>
        </p:txBody>
      </p:sp>
      <p:sp>
        <p:nvSpPr>
          <p:cNvPr id="6" name="Text Box 113">
            <a:extLst>
              <a:ext uri="{FF2B5EF4-FFF2-40B4-BE49-F238E27FC236}">
                <a16:creationId xmlns:a16="http://schemas.microsoft.com/office/drawing/2014/main" id="{14878A44-12FB-D953-A7F7-246230A7202E}"/>
              </a:ext>
            </a:extLst>
          </p:cNvPr>
          <p:cNvSpPr txBox="1">
            <a:spLocks noChangeArrowheads="1"/>
          </p:cNvSpPr>
          <p:nvPr/>
        </p:nvSpPr>
        <p:spPr bwMode="auto">
          <a:xfrm>
            <a:off x="-10204" y="488883"/>
            <a:ext cx="2330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400" kern="0" dirty="0">
                <a:solidFill>
                  <a:srgbClr val="0000FF"/>
                </a:solidFill>
              </a:rPr>
              <a:t>１）色素の濃度</a:t>
            </a:r>
            <a:endParaRPr kumimoji="1" lang="ja-JP" altLang="en-US" sz="2400" i="0" u="none" strike="noStrike" kern="0" cap="none" spc="0" normalizeH="0" baseline="0" noProof="0" dirty="0">
              <a:ln>
                <a:noFill/>
              </a:ln>
              <a:solidFill>
                <a:srgbClr val="0000FF"/>
              </a:solidFill>
              <a:effectLst/>
              <a:uLnTx/>
              <a:uFillTx/>
            </a:endParaRPr>
          </a:p>
        </p:txBody>
      </p:sp>
      <p:sp>
        <p:nvSpPr>
          <p:cNvPr id="7" name="テキスト ボックス 1">
            <a:extLst>
              <a:ext uri="{FF2B5EF4-FFF2-40B4-BE49-F238E27FC236}">
                <a16:creationId xmlns:a16="http://schemas.microsoft.com/office/drawing/2014/main" id="{B9B813CB-FA17-0168-C5FE-753A91876AC9}"/>
              </a:ext>
            </a:extLst>
          </p:cNvPr>
          <p:cNvSpPr txBox="1">
            <a:spLocks noChangeArrowheads="1"/>
          </p:cNvSpPr>
          <p:nvPr/>
        </p:nvSpPr>
        <p:spPr bwMode="auto">
          <a:xfrm>
            <a:off x="473702" y="4920127"/>
            <a:ext cx="8196595"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ピクロ・シリウス赤染色液の染色時間は通常約</a:t>
            </a:r>
            <a:r>
              <a:rPr kumimoji="1" lang="en-US" altLang="ja-JP"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60</a:t>
            </a:r>
            <a:r>
              <a:rPr kumimoji="1" lang="ja-JP"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分。サイズの大きいシリウス赤は拡散が遅いため、密度の高い膠原線維は染色ムラが生じる場合があり、この場合染色時間を長めにする。</a:t>
            </a:r>
          </a:p>
        </p:txBody>
      </p:sp>
      <p:graphicFrame>
        <p:nvGraphicFramePr>
          <p:cNvPr id="8" name="表 7">
            <a:extLst>
              <a:ext uri="{FF2B5EF4-FFF2-40B4-BE49-F238E27FC236}">
                <a16:creationId xmlns:a16="http://schemas.microsoft.com/office/drawing/2014/main" id="{A9F3CD04-531F-FD77-47A4-B2EB2D7768AF}"/>
              </a:ext>
            </a:extLst>
          </p:cNvPr>
          <p:cNvGraphicFramePr>
            <a:graphicFrameLocks noGrp="1"/>
          </p:cNvGraphicFramePr>
          <p:nvPr>
            <p:extLst>
              <p:ext uri="{D42A27DB-BD31-4B8C-83A1-F6EECF244321}">
                <p14:modId xmlns:p14="http://schemas.microsoft.com/office/powerpoint/2010/main" val="2353932145"/>
              </p:ext>
            </p:extLst>
          </p:nvPr>
        </p:nvGraphicFramePr>
        <p:xfrm>
          <a:off x="5806906" y="699440"/>
          <a:ext cx="2454048" cy="794265"/>
        </p:xfrm>
        <a:graphic>
          <a:graphicData uri="http://schemas.openxmlformats.org/drawingml/2006/table">
            <a:tbl>
              <a:tblPr firstRow="1" bandRow="1"/>
              <a:tblGrid>
                <a:gridCol w="2454048">
                  <a:extLst>
                    <a:ext uri="{9D8B030D-6E8A-4147-A177-3AD203B41FA5}">
                      <a16:colId xmlns:a16="http://schemas.microsoft.com/office/drawing/2014/main" val="20000"/>
                    </a:ext>
                  </a:extLst>
                </a:gridCol>
              </a:tblGrid>
              <a:tr h="428375">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r>
                        <a:rPr kumimoji="1" lang="ja-JP" altLang="en-US" sz="1800" dirty="0"/>
                        <a:t>飽和ピクリン酸 </a:t>
                      </a:r>
                      <a:r>
                        <a:rPr kumimoji="1" lang="en-US" altLang="ja-JP" sz="1800" dirty="0"/>
                        <a:t>100ml</a:t>
                      </a:r>
                      <a:endParaRPr kumimoji="1" lang="ja-JP" altLang="en-US" sz="1800" dirty="0"/>
                    </a:p>
                  </a:txBody>
                  <a:tcPr marL="91445" marR="91445" marT="45785" marB="45785">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276928">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r>
                        <a:rPr kumimoji="1" lang="en-US" altLang="ja-JP" sz="1800" dirty="0"/>
                        <a:t>1%</a:t>
                      </a:r>
                      <a:r>
                        <a:rPr kumimoji="1" lang="ja-JP" altLang="en-US" sz="1800" dirty="0"/>
                        <a:t>シリウス赤　 </a:t>
                      </a:r>
                      <a:r>
                        <a:rPr kumimoji="1" lang="en-US" altLang="ja-JP" sz="1800" dirty="0"/>
                        <a:t>3-5ml</a:t>
                      </a:r>
                      <a:endParaRPr kumimoji="1" lang="ja-JP" altLang="en-US" sz="1800" dirty="0"/>
                    </a:p>
                  </a:txBody>
                  <a:tcPr marL="91445" marR="91445" marT="45785" marB="45785">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E5FF"/>
                    </a:solidFill>
                  </a:tcPr>
                </a:tc>
                <a:extLst>
                  <a:ext uri="{0D108BD9-81ED-4DB2-BD59-A6C34878D82A}">
                    <a16:rowId xmlns:a16="http://schemas.microsoft.com/office/drawing/2014/main" val="10001"/>
                  </a:ext>
                </a:extLst>
              </a:tr>
            </a:tbl>
          </a:graphicData>
        </a:graphic>
      </p:graphicFrame>
      <p:graphicFrame>
        <p:nvGraphicFramePr>
          <p:cNvPr id="9" name="表 8">
            <a:extLst>
              <a:ext uri="{FF2B5EF4-FFF2-40B4-BE49-F238E27FC236}">
                <a16:creationId xmlns:a16="http://schemas.microsoft.com/office/drawing/2014/main" id="{BC4C775E-6419-A886-0796-23FBB19148C1}"/>
              </a:ext>
            </a:extLst>
          </p:cNvPr>
          <p:cNvGraphicFramePr>
            <a:graphicFrameLocks noGrp="1"/>
          </p:cNvGraphicFramePr>
          <p:nvPr>
            <p:extLst>
              <p:ext uri="{D42A27DB-BD31-4B8C-83A1-F6EECF244321}">
                <p14:modId xmlns:p14="http://schemas.microsoft.com/office/powerpoint/2010/main" val="300243448"/>
              </p:ext>
            </p:extLst>
          </p:nvPr>
        </p:nvGraphicFramePr>
        <p:xfrm>
          <a:off x="5529544" y="3567327"/>
          <a:ext cx="3061381" cy="1096792"/>
        </p:xfrm>
        <a:graphic>
          <a:graphicData uri="http://schemas.openxmlformats.org/drawingml/2006/table">
            <a:tbl>
              <a:tblPr firstRow="1" bandRow="1"/>
              <a:tblGrid>
                <a:gridCol w="3061381">
                  <a:extLst>
                    <a:ext uri="{9D8B030D-6E8A-4147-A177-3AD203B41FA5}">
                      <a16:colId xmlns:a16="http://schemas.microsoft.com/office/drawing/2014/main" val="20000"/>
                    </a:ext>
                  </a:extLst>
                </a:gridCol>
              </a:tblGrid>
              <a:tr h="321725">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r>
                        <a:rPr kumimoji="1" lang="ja-JP" altLang="en-US" sz="2000" dirty="0"/>
                        <a:t>　短←　</a:t>
                      </a:r>
                      <a:r>
                        <a:rPr kumimoji="1" lang="en-US" altLang="ja-JP" sz="2000" dirty="0"/>
                        <a:t>PS</a:t>
                      </a:r>
                      <a:r>
                        <a:rPr kumimoji="1" lang="ja-JP" altLang="en-US" sz="2000" dirty="0"/>
                        <a:t>染色時間→長</a:t>
                      </a:r>
                      <a:endParaRPr kumimoji="1" lang="en-US" altLang="ja-JP" sz="2000" dirty="0"/>
                    </a:p>
                  </a:txBody>
                  <a:tcPr marL="91413" marR="91413" marT="45598" marB="4559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491271">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r>
                        <a:rPr kumimoji="1" lang="ja-JP" altLang="en-US" sz="2000" dirty="0"/>
                        <a:t>ピクリン酸　　　</a:t>
                      </a:r>
                      <a:r>
                        <a:rPr kumimoji="1" lang="ja-JP" altLang="en-US" sz="2000" dirty="0">
                          <a:solidFill>
                            <a:srgbClr val="FF0000"/>
                          </a:solidFill>
                        </a:rPr>
                        <a:t>シリウス赤</a:t>
                      </a:r>
                      <a:endParaRPr kumimoji="1" lang="en-US" altLang="ja-JP" sz="2000" dirty="0">
                        <a:solidFill>
                          <a:srgbClr val="FF0000"/>
                        </a:solidFill>
                      </a:endParaRPr>
                    </a:p>
                    <a:p>
                      <a:r>
                        <a:rPr kumimoji="1" lang="ja-JP" altLang="en-US" sz="2000" dirty="0"/>
                        <a:t>優勢　　　　　　　　　優勢</a:t>
                      </a:r>
                    </a:p>
                  </a:txBody>
                  <a:tcPr marL="91413" marR="91413" marT="45598" marB="4559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 name="Group 88">
            <a:extLst>
              <a:ext uri="{FF2B5EF4-FFF2-40B4-BE49-F238E27FC236}">
                <a16:creationId xmlns:a16="http://schemas.microsoft.com/office/drawing/2014/main" id="{612F7A54-CCB6-046F-ED68-BE7ACE710194}"/>
              </a:ext>
            </a:extLst>
          </p:cNvPr>
          <p:cNvGraphicFramePr>
            <a:graphicFrameLocks/>
          </p:cNvGraphicFramePr>
          <p:nvPr>
            <p:extLst>
              <p:ext uri="{D42A27DB-BD31-4B8C-83A1-F6EECF244321}">
                <p14:modId xmlns:p14="http://schemas.microsoft.com/office/powerpoint/2010/main" val="587486280"/>
              </p:ext>
            </p:extLst>
          </p:nvPr>
        </p:nvGraphicFramePr>
        <p:xfrm>
          <a:off x="411958" y="2972217"/>
          <a:ext cx="4976471" cy="1889689"/>
        </p:xfrm>
        <a:graphic>
          <a:graphicData uri="http://schemas.openxmlformats.org/drawingml/2006/table">
            <a:tbl>
              <a:tblPr/>
              <a:tblGrid>
                <a:gridCol w="1868986">
                  <a:extLst>
                    <a:ext uri="{9D8B030D-6E8A-4147-A177-3AD203B41FA5}">
                      <a16:colId xmlns:a16="http://schemas.microsoft.com/office/drawing/2014/main" val="20000"/>
                    </a:ext>
                  </a:extLst>
                </a:gridCol>
                <a:gridCol w="3107485">
                  <a:extLst>
                    <a:ext uri="{9D8B030D-6E8A-4147-A177-3AD203B41FA5}">
                      <a16:colId xmlns:a16="http://schemas.microsoft.com/office/drawing/2014/main" val="20001"/>
                    </a:ext>
                  </a:extLst>
                </a:gridCol>
              </a:tblGrid>
              <a:tr h="396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a:t>
                      </a:r>
                    </a:p>
                  </a:txBody>
                  <a:tcPr marL="91436" marR="91436"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ピクリン酸　　</a:t>
                      </a:r>
                      <a:r>
                        <a:rPr kumimoji="1" lang="ja-JP" altLang="en-US" sz="2000" b="1" i="0" u="none" strike="noStrike" cap="none" normalizeH="0" baseline="0" dirty="0">
                          <a:ln>
                            <a:noFill/>
                          </a:ln>
                          <a:solidFill>
                            <a:srgbClr val="FF0000"/>
                          </a:solidFill>
                          <a:effectLst/>
                          <a:latin typeface="Times New Roman" pitchFamily="18" charset="0"/>
                          <a:ea typeface="ＭＳ Ｐゴシック" pitchFamily="50" charset="-128"/>
                        </a:rPr>
                        <a:t>シリウス赤</a:t>
                      </a:r>
                    </a:p>
                  </a:txBody>
                  <a:tcPr marL="91436" marR="91436"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1127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分子量</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分子サイズ</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拡散・染色速度</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要染色時間</a:t>
                      </a:r>
                      <a:endParaRPr kumimoji="1" lang="ja-JP"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6" marR="91436"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a:t>
                      </a:r>
                      <a:r>
                        <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rPr>
                        <a:t>229                   1,373</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小　　　　＜　　　　大</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速　　　　＞　　　　遅</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短　　　　＜　　　　長</a:t>
                      </a:r>
                      <a:endParaRPr kumimoji="1" lang="ja-JP"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6" marR="91436"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Text Box 86">
            <a:extLst>
              <a:ext uri="{FF2B5EF4-FFF2-40B4-BE49-F238E27FC236}">
                <a16:creationId xmlns:a16="http://schemas.microsoft.com/office/drawing/2014/main" id="{2B271FDD-55ED-88EE-D656-16B1520D98FE}"/>
              </a:ext>
            </a:extLst>
          </p:cNvPr>
          <p:cNvSpPr txBox="1">
            <a:spLocks noChangeArrowheads="1"/>
          </p:cNvSpPr>
          <p:nvPr/>
        </p:nvSpPr>
        <p:spPr bwMode="auto">
          <a:xfrm>
            <a:off x="411958" y="5563124"/>
            <a:ext cx="5183299" cy="1200329"/>
          </a:xfrm>
          <a:prstGeom prst="rect">
            <a:avLst/>
          </a:prstGeom>
          <a:noFill/>
          <a:ln w="9525">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dirty="0"/>
              <a:t>ピクロ・シリウス赤液はそれほど顕著でないが、分子サイズの異なる色素が２種類以上含まれる染色液</a:t>
            </a:r>
            <a:r>
              <a:rPr lang="en-US" altLang="ja-JP" sz="1800" dirty="0"/>
              <a:t>(</a:t>
            </a:r>
            <a:r>
              <a:rPr lang="ja-JP" altLang="en-US" sz="1800" dirty="0"/>
              <a:t>例：パパニコロウＥＡ</a:t>
            </a:r>
            <a:r>
              <a:rPr lang="en-US" altLang="ja-JP" sz="1800" dirty="0"/>
              <a:t>)</a:t>
            </a:r>
            <a:r>
              <a:rPr lang="ja-JP" altLang="en-US" sz="1800" dirty="0"/>
              <a:t>は、染色時間により色のバランスが変化する。　</a:t>
            </a:r>
          </a:p>
        </p:txBody>
      </p:sp>
      <p:graphicFrame>
        <p:nvGraphicFramePr>
          <p:cNvPr id="12" name="表 11">
            <a:extLst>
              <a:ext uri="{FF2B5EF4-FFF2-40B4-BE49-F238E27FC236}">
                <a16:creationId xmlns:a16="http://schemas.microsoft.com/office/drawing/2014/main" id="{DFFE582B-E084-7928-111D-E7B2DD220D12}"/>
              </a:ext>
            </a:extLst>
          </p:cNvPr>
          <p:cNvGraphicFramePr>
            <a:graphicFrameLocks noGrp="1"/>
          </p:cNvGraphicFramePr>
          <p:nvPr>
            <p:extLst>
              <p:ext uri="{D42A27DB-BD31-4B8C-83A1-F6EECF244321}">
                <p14:modId xmlns:p14="http://schemas.microsoft.com/office/powerpoint/2010/main" val="3228666928"/>
              </p:ext>
            </p:extLst>
          </p:nvPr>
        </p:nvGraphicFramePr>
        <p:xfrm>
          <a:off x="5609428" y="5630414"/>
          <a:ext cx="3122613" cy="975588"/>
        </p:xfrm>
        <a:graphic>
          <a:graphicData uri="http://schemas.openxmlformats.org/drawingml/2006/table">
            <a:tbl>
              <a:tblPr firstRow="1" bandRow="1">
                <a:tableStyleId>{5940675A-B579-460E-94D1-54222C63F5DA}</a:tableStyleId>
              </a:tblPr>
              <a:tblGrid>
                <a:gridCol w="3122613">
                  <a:extLst>
                    <a:ext uri="{9D8B030D-6E8A-4147-A177-3AD203B41FA5}">
                      <a16:colId xmlns:a16="http://schemas.microsoft.com/office/drawing/2014/main" val="20000"/>
                    </a:ext>
                  </a:extLst>
                </a:gridCol>
              </a:tblGrid>
              <a:tr h="247171">
                <a:tc>
                  <a:txBody>
                    <a:bodyPr/>
                    <a:lstStyle/>
                    <a:p>
                      <a:r>
                        <a:rPr kumimoji="1" lang="ja-JP" altLang="en-US" sz="1600" b="1" dirty="0"/>
                        <a:t>短　←　ＥＡ染色時間　→　長</a:t>
                      </a:r>
                    </a:p>
                  </a:txBody>
                  <a:tcPr marT="45734" marB="45734">
                    <a:solidFill>
                      <a:srgbClr val="C3FDE4"/>
                    </a:solidFill>
                  </a:tcPr>
                </a:tc>
                <a:extLst>
                  <a:ext uri="{0D108BD9-81ED-4DB2-BD59-A6C34878D82A}">
                    <a16:rowId xmlns:a16="http://schemas.microsoft.com/office/drawing/2014/main" val="10000"/>
                  </a:ext>
                </a:extLst>
              </a:tr>
              <a:tr h="640280">
                <a:tc>
                  <a:txBody>
                    <a:bodyPr/>
                    <a:lstStyle/>
                    <a:p>
                      <a:r>
                        <a:rPr kumimoji="1" lang="ja-JP" altLang="en-US" sz="1600" b="1" dirty="0">
                          <a:solidFill>
                            <a:srgbClr val="FF0000"/>
                          </a:solidFill>
                        </a:rPr>
                        <a:t>エオジン</a:t>
                      </a:r>
                      <a:r>
                        <a:rPr kumimoji="1" lang="ja-JP" altLang="en-US" sz="1600" b="1" dirty="0"/>
                        <a:t>　　　</a:t>
                      </a:r>
                      <a:r>
                        <a:rPr kumimoji="1" lang="ja-JP" altLang="en-US" sz="1600" b="1" dirty="0">
                          <a:solidFill>
                            <a:schemeClr val="accent6">
                              <a:lumMod val="75000"/>
                            </a:schemeClr>
                          </a:solidFill>
                        </a:rPr>
                        <a:t>ライトグリーン</a:t>
                      </a:r>
                      <a:endParaRPr kumimoji="1" lang="en-US" altLang="ja-JP" sz="1600" b="1" dirty="0">
                        <a:solidFill>
                          <a:schemeClr val="accent6">
                            <a:lumMod val="75000"/>
                          </a:schemeClr>
                        </a:solidFill>
                      </a:endParaRPr>
                    </a:p>
                    <a:p>
                      <a:r>
                        <a:rPr kumimoji="1" lang="ja-JP" altLang="en-US" sz="1600" b="1" dirty="0"/>
                        <a:t>　優勢　　　　　　　優勢</a:t>
                      </a:r>
                    </a:p>
                  </a:txBody>
                  <a:tcPr marT="45734" marB="45734"/>
                </a:tc>
                <a:extLst>
                  <a:ext uri="{0D108BD9-81ED-4DB2-BD59-A6C34878D82A}">
                    <a16:rowId xmlns:a16="http://schemas.microsoft.com/office/drawing/2014/main" val="10001"/>
                  </a:ext>
                </a:extLst>
              </a:tr>
            </a:tbl>
          </a:graphicData>
        </a:graphic>
      </p:graphicFrame>
      <p:sp>
        <p:nvSpPr>
          <p:cNvPr id="13" name="Text Box 113">
            <a:extLst>
              <a:ext uri="{FF2B5EF4-FFF2-40B4-BE49-F238E27FC236}">
                <a16:creationId xmlns:a16="http://schemas.microsoft.com/office/drawing/2014/main" id="{41A58DAD-3C66-F2E5-B69B-0BB2F23B0C22}"/>
              </a:ext>
            </a:extLst>
          </p:cNvPr>
          <p:cNvSpPr txBox="1">
            <a:spLocks noChangeArrowheads="1"/>
          </p:cNvSpPr>
          <p:nvPr/>
        </p:nvSpPr>
        <p:spPr bwMode="auto">
          <a:xfrm>
            <a:off x="54711" y="2483986"/>
            <a:ext cx="8650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400" kern="0" dirty="0">
                <a:solidFill>
                  <a:srgbClr val="0000FF"/>
                </a:solidFill>
              </a:rPr>
              <a:t>２）色素の分子サイズの違いによる色素の拡散・染色速度の違い</a:t>
            </a:r>
            <a:endParaRPr kumimoji="1" lang="ja-JP" altLang="en-US" sz="2400" b="0" i="0" u="none" strike="noStrike" kern="0" cap="none" spc="0" normalizeH="0" baseline="0" noProof="0" dirty="0">
              <a:ln>
                <a:noFill/>
              </a:ln>
              <a:solidFill>
                <a:srgbClr val="0000FF"/>
              </a:solidFill>
              <a:effectLst/>
              <a:uLnTx/>
              <a:uFillTx/>
            </a:endParaRPr>
          </a:p>
        </p:txBody>
      </p:sp>
      <p:sp>
        <p:nvSpPr>
          <p:cNvPr id="14" name="Text Box 32">
            <a:extLst>
              <a:ext uri="{FF2B5EF4-FFF2-40B4-BE49-F238E27FC236}">
                <a16:creationId xmlns:a16="http://schemas.microsoft.com/office/drawing/2014/main" id="{33226950-A3C3-C6FB-B0AC-8CBBC091218D}"/>
              </a:ext>
            </a:extLst>
          </p:cNvPr>
          <p:cNvSpPr txBox="1">
            <a:spLocks noChangeArrowheads="1"/>
          </p:cNvSpPr>
          <p:nvPr/>
        </p:nvSpPr>
        <p:spPr bwMode="auto">
          <a:xfrm>
            <a:off x="54711" y="1482445"/>
            <a:ext cx="8851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注意１）</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Sirius red F3B</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はメーカーや製造ロットにより、色素含有量が大きく異なる。</a:t>
            </a:r>
            <a:endPar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a:p>
            <a:pPr marL="0" marR="0" lvl="0" indent="0" defTabSz="914400" eaLnBrk="1" fontAlgn="base" latinLnBrk="0" hangingPunct="1">
              <a:lnSpc>
                <a:spcPct val="100000"/>
              </a:lnSpc>
              <a:spcBef>
                <a:spcPts val="0"/>
              </a:spcBef>
              <a:spcAft>
                <a:spcPct val="0"/>
              </a:spcAft>
              <a:buClrTx/>
              <a:buSzTx/>
              <a:buFontTx/>
              <a:buNone/>
              <a:tabLst/>
              <a:defRPr/>
            </a:pP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lang="ja-JP" altLang="en-US" sz="1800" kern="0" dirty="0">
                <a:solidFill>
                  <a:srgbClr val="000000"/>
                </a:solidFill>
              </a:rPr>
              <a:t>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Sirius red F3B</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の色素含有量は通常、約</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30</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％。メーカーやロット異なる場合、最</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a:p>
            <a:pPr marL="0" marR="0" lvl="0" indent="0" defTabSz="914400" eaLnBrk="1" fontAlgn="base" latinLnBrk="0" hangingPunct="1">
              <a:lnSpc>
                <a:spcPct val="100000"/>
              </a:lnSpc>
              <a:spcBef>
                <a:spcPts val="0"/>
              </a:spcBef>
              <a:spcAft>
                <a:spcPct val="0"/>
              </a:spcAft>
              <a:buClrTx/>
              <a:buSzTx/>
              <a:buFontTx/>
              <a:buNone/>
              <a:tabLst/>
              <a:defRPr/>
            </a:pPr>
            <a:r>
              <a:rPr lang="ja-JP" altLang="en-US" sz="1800" kern="0" dirty="0">
                <a:solidFill>
                  <a:srgbClr val="000000"/>
                </a:solidFill>
              </a:rPr>
              <a:t>　　　　　　</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適混合比要再検討</a:t>
            </a:r>
            <a:r>
              <a:rPr lang="ja-JP" altLang="en-US" sz="1800" kern="0" dirty="0">
                <a:solidFill>
                  <a:srgbClr val="000000"/>
                </a:solidFill>
              </a:rPr>
              <a:t>。</a:t>
            </a:r>
            <a:endPar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0595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18">
            <a:extLst>
              <a:ext uri="{FF2B5EF4-FFF2-40B4-BE49-F238E27FC236}">
                <a16:creationId xmlns:a16="http://schemas.microsoft.com/office/drawing/2014/main" id="{6DE0DB69-9494-1CA7-54AF-FF90024EA756}"/>
              </a:ext>
            </a:extLst>
          </p:cNvPr>
          <p:cNvGraphicFramePr>
            <a:graphicFrameLocks/>
          </p:cNvGraphicFramePr>
          <p:nvPr>
            <p:extLst>
              <p:ext uri="{D42A27DB-BD31-4B8C-83A1-F6EECF244321}">
                <p14:modId xmlns:p14="http://schemas.microsoft.com/office/powerpoint/2010/main" val="2504268798"/>
              </p:ext>
            </p:extLst>
          </p:nvPr>
        </p:nvGraphicFramePr>
        <p:xfrm>
          <a:off x="169863" y="115888"/>
          <a:ext cx="8866187" cy="6608763"/>
        </p:xfrm>
        <a:graphic>
          <a:graphicData uri="http://schemas.openxmlformats.org/drawingml/2006/table">
            <a:tbl>
              <a:tblPr/>
              <a:tblGrid>
                <a:gridCol w="356407">
                  <a:extLst>
                    <a:ext uri="{9D8B030D-6E8A-4147-A177-3AD203B41FA5}">
                      <a16:colId xmlns:a16="http://schemas.microsoft.com/office/drawing/2014/main" val="20000"/>
                    </a:ext>
                  </a:extLst>
                </a:gridCol>
                <a:gridCol w="2637483">
                  <a:extLst>
                    <a:ext uri="{9D8B030D-6E8A-4147-A177-3AD203B41FA5}">
                      <a16:colId xmlns:a16="http://schemas.microsoft.com/office/drawing/2014/main" val="20001"/>
                    </a:ext>
                  </a:extLst>
                </a:gridCol>
                <a:gridCol w="5872297">
                  <a:extLst>
                    <a:ext uri="{9D8B030D-6E8A-4147-A177-3AD203B41FA5}">
                      <a16:colId xmlns:a16="http://schemas.microsoft.com/office/drawing/2014/main" val="20002"/>
                    </a:ext>
                  </a:extLst>
                </a:gridCol>
              </a:tblGrid>
              <a:tr h="365750">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EVG</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染色操作</a:t>
                      </a:r>
                      <a:endParaRPr kumimoji="1" lang="ja-JP" altLang="en-US" sz="1800" b="1"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Times New Roman" pitchFamily="18" charset="0"/>
                          <a:ea typeface="ＭＳ Ｐゴシック" pitchFamily="50" charset="-128"/>
                        </a:rPr>
                        <a:t>染　色　の　ポ　イ　ン　ト</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463036">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①</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脱パラフィン、水洗</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水洗省略可）</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弾性線維は親油性官能基を有するアミノ酸の含有量が多く、　　　パラフィンが疎水結合により弾性線維に強く親和。したがって、脱パラ操作は十分に行なう必要がある。脱パラが不十分だとパラフィンが残留し、その結果、色素のレゾルシンフクシンが弾性線維の壁面に浸透困難となる。</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73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②</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％塩酸</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70</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％アルコール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5</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10dipps</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レゾルシンフクシン液と同じ溶媒組成の</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％塩酸</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70</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％工タノールに切片を馴染ませる。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水洗からすぐ染色液へ入ると、レゾルシンフクシンは水には難溶なので切片に色素の沈着物が生じたり、また水が染色液中へ多く持ち込まれ、染色液中のエタノール濃度が減少すると色素の沈殿が生じたり、また共染が生じやすくなる。</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88156">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③</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レゾルシンフクシン液</a:t>
                      </a:r>
                      <a:endParaRPr kumimoji="1" lang="ja-JP" altLang="en-US" sz="1800" b="0" i="0" u="none" strike="noStrike" cap="none" normalizeH="0" baseline="0" dirty="0">
                        <a:ln>
                          <a:noFill/>
                        </a:ln>
                        <a:solidFill>
                          <a:schemeClr val="tx1"/>
                        </a:solidFill>
                        <a:effectLst/>
                        <a:latin typeface="Times New Roman" pitchFamily="18" charset="0"/>
                        <a:ea typeface="明朝"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前田変法　→約</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3</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時間</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原法　　→約１時間～１晩</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染色液の処方や希釈濃度により染色時間が異なる。</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共染の対処法</a:t>
                      </a:r>
                      <a:endParaRPr kumimoji="1" lang="en-US" altLang="ja-JP" sz="1800" b="0"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A)</a:t>
                      </a:r>
                      <a:r>
                        <a:rPr kumimoji="1" lang="ja-JP" altLang="en-US"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レゾルシンフクシン液の染色時間を短くする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 </a:t>
                      </a:r>
                      <a:r>
                        <a:rPr kumimoji="1" lang="en-US" altLang="ja-JP"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B)</a:t>
                      </a:r>
                      <a:r>
                        <a:rPr kumimoji="1" lang="ja-JP" altLang="en-US"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rPr>
                        <a:t>染色液が古くなると共染傾向→　染色液を早めに交換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FF"/>
                          </a:solidFill>
                          <a:effectLst/>
                          <a:latin typeface="Times New Roman" pitchFamily="18" charset="0"/>
                          <a:ea typeface="ＭＳ Ｐゴシック" pitchFamily="50" charset="-128"/>
                        </a:rPr>
                        <a:t> </a:t>
                      </a:r>
                      <a:r>
                        <a:rPr kumimoji="1" lang="en-US" altLang="ja-JP" sz="1800" b="1" i="0" u="none" strike="noStrike" cap="none" normalizeH="0" baseline="0" dirty="0">
                          <a:ln>
                            <a:noFill/>
                          </a:ln>
                          <a:solidFill>
                            <a:srgbClr val="0000FF"/>
                          </a:solidFill>
                          <a:effectLst/>
                          <a:latin typeface="Times New Roman" pitchFamily="18" charset="0"/>
                          <a:ea typeface="ＭＳ Ｐゴシック" pitchFamily="50" charset="-128"/>
                        </a:rPr>
                        <a:t>C)</a:t>
                      </a:r>
                      <a:r>
                        <a:rPr kumimoji="1" lang="ja-JP" altLang="en-US" sz="1800" b="1" i="0" u="none" strike="noStrike" cap="none" normalizeH="0" baseline="0" dirty="0">
                          <a:ln>
                            <a:noFill/>
                          </a:ln>
                          <a:solidFill>
                            <a:srgbClr val="0000FF"/>
                          </a:solidFill>
                          <a:effectLst/>
                          <a:latin typeface="Times New Roman" pitchFamily="18" charset="0"/>
                          <a:ea typeface="ＭＳ Ｐゴシック" pitchFamily="50" charset="-128"/>
                        </a:rPr>
                        <a:t>分別を十分に実施</a:t>
                      </a:r>
                      <a:endParaRPr kumimoji="1" lang="en-US" altLang="ja-JP" sz="1800" b="1" i="0" u="none" strike="noStrike" cap="none" normalizeH="0" baseline="0" dirty="0">
                        <a:ln>
                          <a:noFill/>
                        </a:ln>
                        <a:solidFill>
                          <a:srgbClr val="0000FF"/>
                        </a:solidFill>
                        <a:effectLst/>
                        <a:latin typeface="ＭＳ Ｐゴシック" pitchFamily="50" charset="-128"/>
                        <a:ea typeface="ＭＳ Ｐゴシック" pitchFamily="50"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0">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④</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軽く水洗</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（余分な染色液を落とす）</a:t>
                      </a:r>
                      <a:endPar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鏡検して弾性線維が染まっているか確認。（水洗省略可）</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8714">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⑤</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エタノールで分別　</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2</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3</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槽　　各</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2</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3</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秒　　　</a:t>
                      </a:r>
                      <a:endParaRPr kumimoji="1" lang="ja-JP" altLang="en-US" sz="1800" b="0" i="0" u="none" strike="noStrike" cap="none" normalizeH="0" baseline="0" dirty="0">
                        <a:ln>
                          <a:noFill/>
                        </a:ln>
                        <a:solidFill>
                          <a:schemeClr val="tx1"/>
                        </a:solidFill>
                        <a:effectLst/>
                        <a:latin typeface="Times New Roman" pitchFamily="18" charset="0"/>
                        <a:ea typeface="明朝"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（又は</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％塩酸</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70</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％エ</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タノールで分別）</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分別の強さは、エタノ</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err="1">
                          <a:ln>
                            <a:noFill/>
                          </a:ln>
                          <a:solidFill>
                            <a:schemeClr val="tx1"/>
                          </a:solidFill>
                          <a:effectLst/>
                          <a:latin typeface="ＭＳ Ｐゴシック" pitchFamily="50" charset="-128"/>
                          <a:ea typeface="ＭＳ Ｐゴシック" pitchFamily="50" charset="-128"/>
                          <a:cs typeface="Times New Roman" pitchFamily="18" charset="0"/>
                        </a:rPr>
                        <a:t>ー</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ルと塩酸濃度、また</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浸漬時間に依存</a:t>
                      </a:r>
                      <a:endParaRPr kumimoji="1" lang="ja-JP"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 name="Group 111">
            <a:extLst>
              <a:ext uri="{FF2B5EF4-FFF2-40B4-BE49-F238E27FC236}">
                <a16:creationId xmlns:a16="http://schemas.microsoft.com/office/drawing/2014/main" id="{1F68411C-D837-816E-BC75-2FD8B8935672}"/>
              </a:ext>
            </a:extLst>
          </p:cNvPr>
          <p:cNvGraphicFramePr>
            <a:graphicFrameLocks noGrp="1"/>
          </p:cNvGraphicFramePr>
          <p:nvPr>
            <p:extLst>
              <p:ext uri="{D42A27DB-BD31-4B8C-83A1-F6EECF244321}">
                <p14:modId xmlns:p14="http://schemas.microsoft.com/office/powerpoint/2010/main" val="788740704"/>
              </p:ext>
            </p:extLst>
          </p:nvPr>
        </p:nvGraphicFramePr>
        <p:xfrm>
          <a:off x="5508625" y="5573940"/>
          <a:ext cx="3465512" cy="1060788"/>
        </p:xfrm>
        <a:graphic>
          <a:graphicData uri="http://schemas.openxmlformats.org/drawingml/2006/table">
            <a:tbl>
              <a:tblPr/>
              <a:tblGrid>
                <a:gridCol w="3465512">
                  <a:extLst>
                    <a:ext uri="{9D8B030D-6E8A-4147-A177-3AD203B41FA5}">
                      <a16:colId xmlns:a16="http://schemas.microsoft.com/office/drawing/2014/main" val="20000"/>
                    </a:ext>
                  </a:extLst>
                </a:gridCol>
              </a:tblGrid>
              <a:tr h="335435">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　弱　←　　　　分別力　　　→　強</a:t>
                      </a:r>
                    </a:p>
                  </a:txBody>
                  <a:tcPr marT="45741" marB="4574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628178">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　低　←　エタノール濃度　→　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　低　←　　　塩酸濃度　　 →　高</a:t>
                      </a:r>
                    </a:p>
                  </a:txBody>
                  <a:tcPr marT="45741" marB="4574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1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テキスト ボックス 291">
            <a:extLst>
              <a:ext uri="{FF2B5EF4-FFF2-40B4-BE49-F238E27FC236}">
                <a16:creationId xmlns:a16="http://schemas.microsoft.com/office/drawing/2014/main" id="{9567DC1B-983F-EF66-5BC5-876A622F2793}"/>
              </a:ext>
            </a:extLst>
          </p:cNvPr>
          <p:cNvSpPr txBox="1"/>
          <p:nvPr/>
        </p:nvSpPr>
        <p:spPr>
          <a:xfrm>
            <a:off x="4844603" y="2807787"/>
            <a:ext cx="4101656" cy="2919110"/>
          </a:xfrm>
          <a:prstGeom prst="rect">
            <a:avLst/>
          </a:prstGeom>
          <a:solidFill>
            <a:srgbClr val="FFFFCC"/>
          </a:solidFill>
        </p:spPr>
        <p:txBody>
          <a:bodyPr wrap="square" rtlCol="0">
            <a:spAutoFit/>
          </a:bodyPr>
          <a:lstStyle/>
          <a:p>
            <a:endParaRPr kumimoji="1" lang="ja-JP" altLang="en-US" dirty="0"/>
          </a:p>
        </p:txBody>
      </p:sp>
      <p:graphicFrame>
        <p:nvGraphicFramePr>
          <p:cNvPr id="144" name="Group 440">
            <a:extLst>
              <a:ext uri="{FF2B5EF4-FFF2-40B4-BE49-F238E27FC236}">
                <a16:creationId xmlns:a16="http://schemas.microsoft.com/office/drawing/2014/main" id="{1340F0FF-506D-C3D0-0DB6-C1266260E2F9}"/>
              </a:ext>
            </a:extLst>
          </p:cNvPr>
          <p:cNvGraphicFramePr>
            <a:graphicFrameLocks/>
          </p:cNvGraphicFramePr>
          <p:nvPr>
            <p:extLst>
              <p:ext uri="{D42A27DB-BD31-4B8C-83A1-F6EECF244321}">
                <p14:modId xmlns:p14="http://schemas.microsoft.com/office/powerpoint/2010/main" val="1320278366"/>
              </p:ext>
            </p:extLst>
          </p:nvPr>
        </p:nvGraphicFramePr>
        <p:xfrm>
          <a:off x="131762" y="215105"/>
          <a:ext cx="8880475" cy="6424400"/>
        </p:xfrm>
        <a:graphic>
          <a:graphicData uri="http://schemas.openxmlformats.org/drawingml/2006/table">
            <a:tbl>
              <a:tblPr/>
              <a:tblGrid>
                <a:gridCol w="402585">
                  <a:extLst>
                    <a:ext uri="{9D8B030D-6E8A-4147-A177-3AD203B41FA5}">
                      <a16:colId xmlns:a16="http://schemas.microsoft.com/office/drawing/2014/main" val="20000"/>
                    </a:ext>
                  </a:extLst>
                </a:gridCol>
                <a:gridCol w="2927310">
                  <a:extLst>
                    <a:ext uri="{9D8B030D-6E8A-4147-A177-3AD203B41FA5}">
                      <a16:colId xmlns:a16="http://schemas.microsoft.com/office/drawing/2014/main" val="20001"/>
                    </a:ext>
                  </a:extLst>
                </a:gridCol>
                <a:gridCol w="5550580">
                  <a:extLst>
                    <a:ext uri="{9D8B030D-6E8A-4147-A177-3AD203B41FA5}">
                      <a16:colId xmlns:a16="http://schemas.microsoft.com/office/drawing/2014/main" val="20002"/>
                    </a:ext>
                  </a:extLst>
                </a:gridCol>
              </a:tblGrid>
              <a:tr h="850900">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⑥</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ワイゲルト鉄ヘマトキシリン</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2</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5</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分</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少し濃い目に染める（強酸性のピクリン酸を含むワンギーソン液での染色操作過程でヘマトキシリンが少し分別され、溶出するため）。</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302">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⑦</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軽く水洗　</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余分な染色液を落とす程度に水洗</a:t>
                      </a:r>
                      <a:endPar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923">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⑧</a:t>
                      </a:r>
                      <a:endPar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tab pos="1978025" algn="l"/>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0.5</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％塩酸水で分別  　　</a:t>
                      </a:r>
                    </a:p>
                    <a:p>
                      <a:pPr marL="0" marR="0" lvl="0" indent="0" algn="l" defTabSz="914400" rtl="0" eaLnBrk="1" fontAlgn="base" latinLnBrk="0" hangingPunct="1">
                        <a:lnSpc>
                          <a:spcPct val="100000"/>
                        </a:lnSpc>
                        <a:spcBef>
                          <a:spcPct val="0"/>
                        </a:spcBef>
                        <a:spcAft>
                          <a:spcPct val="0"/>
                        </a:spcAft>
                        <a:buClrTx/>
                        <a:buSzTx/>
                        <a:buFontTx/>
                        <a:buNone/>
                        <a:tabLst>
                          <a:tab pos="1978025" algn="l"/>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3dipps </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塩酸分別を入れた方が、バックの共染しているヘマトキシリンがとれるので、ピクリン酸の黄色が鮮やかになる。が、鉄ヘマは結合力が強く、少し残存して、</a:t>
                      </a:r>
                      <a:r>
                        <a:rPr kumimoji="1" lang="ja-JP" altLang="en-US" sz="1800" b="1" i="0" u="sng" strike="noStrike" cap="none" normalizeH="0" baseline="0" dirty="0">
                          <a:ln>
                            <a:noFill/>
                          </a:ln>
                          <a:solidFill>
                            <a:srgbClr val="FF0000"/>
                          </a:solidFill>
                          <a:effectLst/>
                          <a:latin typeface="ＭＳ Ｐゴシック" pitchFamily="50" charset="-128"/>
                          <a:ea typeface="ＭＳ Ｐゴシック" pitchFamily="50" charset="-128"/>
                          <a:cs typeface="Times New Roman" pitchFamily="18" charset="0"/>
                        </a:rPr>
                        <a:t>くすみ</a:t>
                      </a:r>
                      <a:r>
                        <a:rPr kumimoji="1" lang="ja-JP" altLang="en-US" sz="1800" b="0" i="0" u="sng"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の原因</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になる場合がある。</a:t>
                      </a: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25" marR="91425"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4028">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⑨</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水洗（色出し）</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5</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10</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分</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rPr>
                        <a:t>HE</a:t>
                      </a: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染色時より、短めでＯＫ。長く水洗しても、次のワンギーソン液が強酸性のため、色出しの効果が弱い。</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8417924"/>
                  </a:ext>
                </a:extLst>
              </a:tr>
            </a:tbl>
          </a:graphicData>
        </a:graphic>
      </p:graphicFrame>
      <p:sp>
        <p:nvSpPr>
          <p:cNvPr id="146" name="Text Box 291">
            <a:extLst>
              <a:ext uri="{FF2B5EF4-FFF2-40B4-BE49-F238E27FC236}">
                <a16:creationId xmlns:a16="http://schemas.microsoft.com/office/drawing/2014/main" id="{800283C3-B47E-3D1E-D89C-3FA6FC64882F}"/>
              </a:ext>
            </a:extLst>
          </p:cNvPr>
          <p:cNvSpPr txBox="1">
            <a:spLocks noChangeArrowheads="1"/>
          </p:cNvSpPr>
          <p:nvPr/>
        </p:nvSpPr>
        <p:spPr bwMode="auto">
          <a:xfrm>
            <a:off x="4844603" y="3520109"/>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執筆：東邦大学　佐々木久美子　前田明</a:t>
            </a:r>
          </a:p>
        </p:txBody>
      </p:sp>
      <p:sp>
        <p:nvSpPr>
          <p:cNvPr id="145" name="Text Box 290">
            <a:extLst>
              <a:ext uri="{FF2B5EF4-FFF2-40B4-BE49-F238E27FC236}">
                <a16:creationId xmlns:a16="http://schemas.microsoft.com/office/drawing/2014/main" id="{A5DC422C-C759-0893-AB5F-0C4148CF5273}"/>
              </a:ext>
            </a:extLst>
          </p:cNvPr>
          <p:cNvSpPr txBox="1">
            <a:spLocks noChangeArrowheads="1"/>
          </p:cNvSpPr>
          <p:nvPr/>
        </p:nvSpPr>
        <p:spPr bwMode="auto">
          <a:xfrm>
            <a:off x="4845963" y="3172786"/>
            <a:ext cx="3419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サクラの標本道場　初心者編</a:t>
            </a:r>
          </a:p>
        </p:txBody>
      </p:sp>
      <p:sp>
        <p:nvSpPr>
          <p:cNvPr id="147" name="Text Box 292">
            <a:extLst>
              <a:ext uri="{FF2B5EF4-FFF2-40B4-BE49-F238E27FC236}">
                <a16:creationId xmlns:a16="http://schemas.microsoft.com/office/drawing/2014/main" id="{A5A77303-1B54-B388-88B3-1A6A2C12FFF4}"/>
              </a:ext>
            </a:extLst>
          </p:cNvPr>
          <p:cNvSpPr txBox="1">
            <a:spLocks noChangeArrowheads="1"/>
          </p:cNvSpPr>
          <p:nvPr/>
        </p:nvSpPr>
        <p:spPr bwMode="auto">
          <a:xfrm>
            <a:off x="4885936" y="3850413"/>
            <a:ext cx="40189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HE</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用ヘマトキシリンを使用し、飽和ピクリン酸水溶液</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原液の</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pH:</a:t>
            </a: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約</a:t>
            </a:r>
            <a:r>
              <a:rPr kumimoji="1" lang="en-US" altLang="ja-JP"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1.6</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）の</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pH</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を、水酸化ナトリウムで</a:t>
            </a:r>
            <a:r>
              <a:rPr kumimoji="1" lang="en-US" altLang="ja-JP"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pH2.5</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に調節した後、シリウスレッド溶液と混合してピクロ・シリウスレッドを調製して使用。鉄ヘマで問題となる背景の共染は生じにくい。</a:t>
            </a:r>
          </a:p>
        </p:txBody>
      </p:sp>
      <p:sp>
        <p:nvSpPr>
          <p:cNvPr id="148" name="Text Box 442">
            <a:extLst>
              <a:ext uri="{FF2B5EF4-FFF2-40B4-BE49-F238E27FC236}">
                <a16:creationId xmlns:a16="http://schemas.microsoft.com/office/drawing/2014/main" id="{5CBEF49B-16E6-6E97-3AE7-650C0321EB6E}"/>
              </a:ext>
            </a:extLst>
          </p:cNvPr>
          <p:cNvSpPr txBox="1">
            <a:spLocks noChangeArrowheads="1"/>
          </p:cNvSpPr>
          <p:nvPr/>
        </p:nvSpPr>
        <p:spPr bwMode="auto">
          <a:xfrm>
            <a:off x="4805529" y="2807787"/>
            <a:ext cx="3461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000" b="1" u="sng" kern="0" dirty="0">
                <a:solidFill>
                  <a:srgbClr val="FF0000"/>
                </a:solidFill>
              </a:rPr>
              <a:t>くすみ</a:t>
            </a:r>
            <a:r>
              <a:rPr lang="ja-JP" altLang="en-US" sz="2000" b="1" u="sng" kern="0" dirty="0">
                <a:solidFill>
                  <a:srgbClr val="3333CC"/>
                </a:solidFill>
              </a:rPr>
              <a:t>がでにくい</a:t>
            </a:r>
            <a:r>
              <a:rPr lang="en-US" altLang="ja-JP" sz="2000" b="1" u="sng" kern="0" dirty="0">
                <a:solidFill>
                  <a:srgbClr val="3333CC"/>
                </a:solidFill>
              </a:rPr>
              <a:t>EVG</a:t>
            </a:r>
            <a:r>
              <a:rPr lang="ja-JP" altLang="en-US" sz="2000" b="1" u="sng" kern="0" dirty="0">
                <a:solidFill>
                  <a:srgbClr val="3333CC"/>
                </a:solidFill>
              </a:rPr>
              <a:t>染色法</a:t>
            </a:r>
            <a:endParaRPr kumimoji="1" lang="ja-JP" altLang="en-US" sz="2000" b="1" i="0" u="sng" strike="noStrike" kern="0" cap="none" spc="0" normalizeH="0" baseline="0" noProof="0" dirty="0">
              <a:ln>
                <a:noFill/>
              </a:ln>
              <a:solidFill>
                <a:srgbClr val="3333CC"/>
              </a:solidFill>
              <a:effectLst/>
              <a:uLnTx/>
              <a:uFillTx/>
            </a:endParaRPr>
          </a:p>
        </p:txBody>
      </p:sp>
      <p:sp>
        <p:nvSpPr>
          <p:cNvPr id="288" name="正方形/長方形 287">
            <a:extLst>
              <a:ext uri="{FF2B5EF4-FFF2-40B4-BE49-F238E27FC236}">
                <a16:creationId xmlns:a16="http://schemas.microsoft.com/office/drawing/2014/main" id="{37D205D3-C781-E80D-DA46-8928987E2176}"/>
              </a:ext>
            </a:extLst>
          </p:cNvPr>
          <p:cNvSpPr/>
          <p:nvPr/>
        </p:nvSpPr>
        <p:spPr>
          <a:xfrm>
            <a:off x="3413771" y="2617023"/>
            <a:ext cx="114607" cy="3323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1" name="Group 294">
            <a:extLst>
              <a:ext uri="{FF2B5EF4-FFF2-40B4-BE49-F238E27FC236}">
                <a16:creationId xmlns:a16="http://schemas.microsoft.com/office/drawing/2014/main" id="{B2310D9F-19F8-9A40-1939-AA8B288D1120}"/>
              </a:ext>
            </a:extLst>
          </p:cNvPr>
          <p:cNvGrpSpPr>
            <a:grpSpLocks noChangeAspect="1"/>
          </p:cNvGrpSpPr>
          <p:nvPr/>
        </p:nvGrpSpPr>
        <p:grpSpPr bwMode="auto">
          <a:xfrm>
            <a:off x="679626" y="2648165"/>
            <a:ext cx="4752341" cy="3323615"/>
            <a:chOff x="2245" y="1842"/>
            <a:chExt cx="3357" cy="2348"/>
          </a:xfrm>
        </p:grpSpPr>
        <p:sp>
          <p:nvSpPr>
            <p:cNvPr id="152" name="AutoShape 293">
              <a:extLst>
                <a:ext uri="{FF2B5EF4-FFF2-40B4-BE49-F238E27FC236}">
                  <a16:creationId xmlns:a16="http://schemas.microsoft.com/office/drawing/2014/main" id="{B93BF6E2-4435-1C6A-9FBA-C337739E4422}"/>
                </a:ext>
              </a:extLst>
            </p:cNvPr>
            <p:cNvSpPr>
              <a:spLocks noChangeAspect="1" noChangeArrowheads="1" noTextEdit="1"/>
            </p:cNvSpPr>
            <p:nvPr/>
          </p:nvSpPr>
          <p:spPr bwMode="auto">
            <a:xfrm>
              <a:off x="2245" y="1842"/>
              <a:ext cx="3357" cy="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154" name="Group 306">
              <a:extLst>
                <a:ext uri="{FF2B5EF4-FFF2-40B4-BE49-F238E27FC236}">
                  <a16:creationId xmlns:a16="http://schemas.microsoft.com/office/drawing/2014/main" id="{B21692FD-266D-8970-FFC4-7D5F1DED4F3B}"/>
                </a:ext>
              </a:extLst>
            </p:cNvPr>
            <p:cNvGrpSpPr>
              <a:grpSpLocks/>
            </p:cNvGrpSpPr>
            <p:nvPr/>
          </p:nvGrpSpPr>
          <p:grpSpPr bwMode="auto">
            <a:xfrm>
              <a:off x="2362" y="1959"/>
              <a:ext cx="365" cy="456"/>
              <a:chOff x="2362" y="1959"/>
              <a:chExt cx="365" cy="456"/>
            </a:xfrm>
          </p:grpSpPr>
          <p:grpSp>
            <p:nvGrpSpPr>
              <p:cNvPr id="278" name="Group 303">
                <a:extLst>
                  <a:ext uri="{FF2B5EF4-FFF2-40B4-BE49-F238E27FC236}">
                    <a16:creationId xmlns:a16="http://schemas.microsoft.com/office/drawing/2014/main" id="{0B4A5409-EF86-E7E3-CF00-FBC63FAED163}"/>
                  </a:ext>
                </a:extLst>
              </p:cNvPr>
              <p:cNvGrpSpPr>
                <a:grpSpLocks/>
              </p:cNvGrpSpPr>
              <p:nvPr/>
            </p:nvGrpSpPr>
            <p:grpSpPr bwMode="auto">
              <a:xfrm>
                <a:off x="2362" y="1959"/>
                <a:ext cx="365" cy="456"/>
                <a:chOff x="2362" y="1959"/>
                <a:chExt cx="365" cy="456"/>
              </a:xfrm>
            </p:grpSpPr>
            <p:grpSp>
              <p:nvGrpSpPr>
                <p:cNvPr id="281" name="Group 298">
                  <a:extLst>
                    <a:ext uri="{FF2B5EF4-FFF2-40B4-BE49-F238E27FC236}">
                      <a16:creationId xmlns:a16="http://schemas.microsoft.com/office/drawing/2014/main" id="{0662848C-0832-F48D-CBDB-E652966B1D4E}"/>
                    </a:ext>
                  </a:extLst>
                </p:cNvPr>
                <p:cNvGrpSpPr>
                  <a:grpSpLocks/>
                </p:cNvGrpSpPr>
                <p:nvPr/>
              </p:nvGrpSpPr>
              <p:grpSpPr bwMode="auto">
                <a:xfrm>
                  <a:off x="2393" y="1959"/>
                  <a:ext cx="274" cy="243"/>
                  <a:chOff x="2393" y="1959"/>
                  <a:chExt cx="274" cy="243"/>
                </a:xfrm>
              </p:grpSpPr>
              <p:sp>
                <p:nvSpPr>
                  <p:cNvPr id="286" name="Oval 296">
                    <a:extLst>
                      <a:ext uri="{FF2B5EF4-FFF2-40B4-BE49-F238E27FC236}">
                        <a16:creationId xmlns:a16="http://schemas.microsoft.com/office/drawing/2014/main" id="{3FA6F98F-6E10-F8B6-30D1-9ED58D784AD1}"/>
                      </a:ext>
                    </a:extLst>
                  </p:cNvPr>
                  <p:cNvSpPr>
                    <a:spLocks noChangeArrowheads="1"/>
                  </p:cNvSpPr>
                  <p:nvPr/>
                </p:nvSpPr>
                <p:spPr bwMode="auto">
                  <a:xfrm>
                    <a:off x="2393" y="1959"/>
                    <a:ext cx="274" cy="243"/>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87" name="Oval 297">
                    <a:extLst>
                      <a:ext uri="{FF2B5EF4-FFF2-40B4-BE49-F238E27FC236}">
                        <a16:creationId xmlns:a16="http://schemas.microsoft.com/office/drawing/2014/main" id="{CB4253B0-C1CA-4593-FDF5-54DD43C6D727}"/>
                      </a:ext>
                    </a:extLst>
                  </p:cNvPr>
                  <p:cNvSpPr>
                    <a:spLocks noChangeArrowheads="1"/>
                  </p:cNvSpPr>
                  <p:nvPr/>
                </p:nvSpPr>
                <p:spPr bwMode="auto">
                  <a:xfrm>
                    <a:off x="2393" y="1959"/>
                    <a:ext cx="274" cy="243"/>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82" name="Rectangle 299">
                  <a:extLst>
                    <a:ext uri="{FF2B5EF4-FFF2-40B4-BE49-F238E27FC236}">
                      <a16:creationId xmlns:a16="http://schemas.microsoft.com/office/drawing/2014/main" id="{8C9A5AB5-5CFD-71CB-C344-0B63C2ED7193}"/>
                    </a:ext>
                  </a:extLst>
                </p:cNvPr>
                <p:cNvSpPr>
                  <a:spLocks noChangeArrowheads="1"/>
                </p:cNvSpPr>
                <p:nvPr/>
              </p:nvSpPr>
              <p:spPr bwMode="auto">
                <a:xfrm>
                  <a:off x="2461" y="2027"/>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83" name="Group 302">
                  <a:extLst>
                    <a:ext uri="{FF2B5EF4-FFF2-40B4-BE49-F238E27FC236}">
                      <a16:creationId xmlns:a16="http://schemas.microsoft.com/office/drawing/2014/main" id="{23B98CB7-2FD7-4D47-1449-60582D9E84DA}"/>
                    </a:ext>
                  </a:extLst>
                </p:cNvPr>
                <p:cNvGrpSpPr>
                  <a:grpSpLocks/>
                </p:cNvGrpSpPr>
                <p:nvPr/>
              </p:nvGrpSpPr>
              <p:grpSpPr bwMode="auto">
                <a:xfrm>
                  <a:off x="2362" y="2202"/>
                  <a:ext cx="365" cy="213"/>
                  <a:chOff x="2362" y="2202"/>
                  <a:chExt cx="365" cy="213"/>
                </a:xfrm>
              </p:grpSpPr>
              <p:sp>
                <p:nvSpPr>
                  <p:cNvPr id="284" name="Freeform 300">
                    <a:extLst>
                      <a:ext uri="{FF2B5EF4-FFF2-40B4-BE49-F238E27FC236}">
                        <a16:creationId xmlns:a16="http://schemas.microsoft.com/office/drawing/2014/main" id="{FCE75888-B0BD-C40C-B4F8-CF95A0A8E192}"/>
                      </a:ext>
                    </a:extLst>
                  </p:cNvPr>
                  <p:cNvSpPr>
                    <a:spLocks/>
                  </p:cNvSpPr>
                  <p:nvPr/>
                </p:nvSpPr>
                <p:spPr bwMode="auto">
                  <a:xfrm>
                    <a:off x="2362"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85" name="Freeform 301">
                    <a:extLst>
                      <a:ext uri="{FF2B5EF4-FFF2-40B4-BE49-F238E27FC236}">
                        <a16:creationId xmlns:a16="http://schemas.microsoft.com/office/drawing/2014/main" id="{8CB74CCC-DC12-F48A-24F3-D36B1E6F0612}"/>
                      </a:ext>
                    </a:extLst>
                  </p:cNvPr>
                  <p:cNvSpPr>
                    <a:spLocks/>
                  </p:cNvSpPr>
                  <p:nvPr/>
                </p:nvSpPr>
                <p:spPr bwMode="auto">
                  <a:xfrm>
                    <a:off x="2362"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79" name="Rectangle 304">
                <a:extLst>
                  <a:ext uri="{FF2B5EF4-FFF2-40B4-BE49-F238E27FC236}">
                    <a16:creationId xmlns:a16="http://schemas.microsoft.com/office/drawing/2014/main" id="{9C15FD12-D2FC-5F5E-A97D-A432AD587C98}"/>
                  </a:ext>
                </a:extLst>
              </p:cNvPr>
              <p:cNvSpPr>
                <a:spLocks noChangeArrowheads="1"/>
              </p:cNvSpPr>
              <p:nvPr/>
            </p:nvSpPr>
            <p:spPr bwMode="auto">
              <a:xfrm>
                <a:off x="2492" y="2229"/>
                <a:ext cx="1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80" name="Rectangle 305">
                <a:extLst>
                  <a:ext uri="{FF2B5EF4-FFF2-40B4-BE49-F238E27FC236}">
                    <a16:creationId xmlns:a16="http://schemas.microsoft.com/office/drawing/2014/main" id="{E9DCF699-7AB9-D2C4-7995-FDB7E51AF8E8}"/>
                  </a:ext>
                </a:extLst>
              </p:cNvPr>
              <p:cNvSpPr>
                <a:spLocks noChangeArrowheads="1"/>
              </p:cNvSpPr>
              <p:nvPr/>
            </p:nvSpPr>
            <p:spPr bwMode="auto">
              <a:xfrm>
                <a:off x="2612" y="2233"/>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55" name="Group 330">
              <a:extLst>
                <a:ext uri="{FF2B5EF4-FFF2-40B4-BE49-F238E27FC236}">
                  <a16:creationId xmlns:a16="http://schemas.microsoft.com/office/drawing/2014/main" id="{F462BB92-6BE5-5E9F-7A00-B1F2BD70CADA}"/>
                </a:ext>
              </a:extLst>
            </p:cNvPr>
            <p:cNvGrpSpPr>
              <a:grpSpLocks/>
            </p:cNvGrpSpPr>
            <p:nvPr/>
          </p:nvGrpSpPr>
          <p:grpSpPr bwMode="auto">
            <a:xfrm>
              <a:off x="2332" y="2410"/>
              <a:ext cx="2344" cy="523"/>
              <a:chOff x="2332" y="2410"/>
              <a:chExt cx="2344" cy="523"/>
            </a:xfrm>
          </p:grpSpPr>
          <p:grpSp>
            <p:nvGrpSpPr>
              <p:cNvPr id="255" name="Group 309">
                <a:extLst>
                  <a:ext uri="{FF2B5EF4-FFF2-40B4-BE49-F238E27FC236}">
                    <a16:creationId xmlns:a16="http://schemas.microsoft.com/office/drawing/2014/main" id="{878F3A45-0953-859D-82AE-0799191CC1F8}"/>
                  </a:ext>
                </a:extLst>
              </p:cNvPr>
              <p:cNvGrpSpPr>
                <a:grpSpLocks/>
              </p:cNvGrpSpPr>
              <p:nvPr/>
            </p:nvGrpSpPr>
            <p:grpSpPr bwMode="auto">
              <a:xfrm>
                <a:off x="2332" y="2415"/>
                <a:ext cx="2344" cy="518"/>
                <a:chOff x="2332" y="2415"/>
                <a:chExt cx="2344" cy="518"/>
              </a:xfrm>
            </p:grpSpPr>
            <p:sp>
              <p:nvSpPr>
                <p:cNvPr id="276" name="Rectangle 307">
                  <a:extLst>
                    <a:ext uri="{FF2B5EF4-FFF2-40B4-BE49-F238E27FC236}">
                      <a16:creationId xmlns:a16="http://schemas.microsoft.com/office/drawing/2014/main" id="{1233099D-10D9-7EFF-7A88-0295B2E41E06}"/>
                    </a:ext>
                  </a:extLst>
                </p:cNvPr>
                <p:cNvSpPr>
                  <a:spLocks noChangeArrowheads="1"/>
                </p:cNvSpPr>
                <p:nvPr/>
              </p:nvSpPr>
              <p:spPr bwMode="auto">
                <a:xfrm>
                  <a:off x="2332" y="2415"/>
                  <a:ext cx="2344" cy="51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7" name="Rectangle 308">
                  <a:extLst>
                    <a:ext uri="{FF2B5EF4-FFF2-40B4-BE49-F238E27FC236}">
                      <a16:creationId xmlns:a16="http://schemas.microsoft.com/office/drawing/2014/main" id="{6B9983F0-E281-9FF2-6A46-4D10FBC464BD}"/>
                    </a:ext>
                  </a:extLst>
                </p:cNvPr>
                <p:cNvSpPr>
                  <a:spLocks noChangeArrowheads="1"/>
                </p:cNvSpPr>
                <p:nvPr/>
              </p:nvSpPr>
              <p:spPr bwMode="auto">
                <a:xfrm>
                  <a:off x="2332" y="2415"/>
                  <a:ext cx="2344" cy="518"/>
                </a:xfrm>
                <a:prstGeom prst="rect">
                  <a:avLst/>
                </a:prstGeom>
                <a:noFill/>
                <a:ln w="63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256" name="Group 312">
                <a:extLst>
                  <a:ext uri="{FF2B5EF4-FFF2-40B4-BE49-F238E27FC236}">
                    <a16:creationId xmlns:a16="http://schemas.microsoft.com/office/drawing/2014/main" id="{7170D61E-95B7-BCEF-C1F3-AD2F8A077962}"/>
                  </a:ext>
                </a:extLst>
              </p:cNvPr>
              <p:cNvGrpSpPr>
                <a:grpSpLocks/>
              </p:cNvGrpSpPr>
              <p:nvPr/>
            </p:nvGrpSpPr>
            <p:grpSpPr bwMode="auto">
              <a:xfrm>
                <a:off x="2819" y="2415"/>
                <a:ext cx="1370" cy="305"/>
                <a:chOff x="2819" y="2415"/>
                <a:chExt cx="1370" cy="305"/>
              </a:xfrm>
            </p:grpSpPr>
            <p:sp>
              <p:nvSpPr>
                <p:cNvPr id="274" name="Rectangle 310">
                  <a:extLst>
                    <a:ext uri="{FF2B5EF4-FFF2-40B4-BE49-F238E27FC236}">
                      <a16:creationId xmlns:a16="http://schemas.microsoft.com/office/drawing/2014/main" id="{2DBC5474-A0D7-3839-DEC3-4D708C79D4C7}"/>
                    </a:ext>
                  </a:extLst>
                </p:cNvPr>
                <p:cNvSpPr>
                  <a:spLocks noChangeArrowheads="1"/>
                </p:cNvSpPr>
                <p:nvPr/>
              </p:nvSpPr>
              <p:spPr bwMode="auto">
                <a:xfrm>
                  <a:off x="2819" y="2415"/>
                  <a:ext cx="1370" cy="30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5" name="Rectangle 311">
                  <a:extLst>
                    <a:ext uri="{FF2B5EF4-FFF2-40B4-BE49-F238E27FC236}">
                      <a16:creationId xmlns:a16="http://schemas.microsoft.com/office/drawing/2014/main" id="{084E9847-E8F3-3DCD-C62C-130A864E87E8}"/>
                    </a:ext>
                  </a:extLst>
                </p:cNvPr>
                <p:cNvSpPr>
                  <a:spLocks noChangeArrowheads="1"/>
                </p:cNvSpPr>
                <p:nvPr/>
              </p:nvSpPr>
              <p:spPr bwMode="auto">
                <a:xfrm>
                  <a:off x="2819" y="2415"/>
                  <a:ext cx="1370" cy="305"/>
                </a:xfrm>
                <a:prstGeom prst="rect">
                  <a:avLst/>
                </a:prstGeom>
                <a:noFill/>
                <a:ln w="63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57" name="Rectangle 313">
                <a:extLst>
                  <a:ext uri="{FF2B5EF4-FFF2-40B4-BE49-F238E27FC236}">
                    <a16:creationId xmlns:a16="http://schemas.microsoft.com/office/drawing/2014/main" id="{1E146924-A502-0334-B410-0338E415B813}"/>
                  </a:ext>
                </a:extLst>
              </p:cNvPr>
              <p:cNvSpPr>
                <a:spLocks noChangeArrowheads="1"/>
              </p:cNvSpPr>
              <p:nvPr/>
            </p:nvSpPr>
            <p:spPr bwMode="auto">
              <a:xfrm>
                <a:off x="2431" y="2410"/>
                <a:ext cx="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8" name="Rectangle 314">
                <a:extLst>
                  <a:ext uri="{FF2B5EF4-FFF2-40B4-BE49-F238E27FC236}">
                    <a16:creationId xmlns:a16="http://schemas.microsoft.com/office/drawing/2014/main" id="{4F6FE974-16A9-E50E-A1D7-404F9E5E4743}"/>
                  </a:ext>
                </a:extLst>
              </p:cNvPr>
              <p:cNvSpPr>
                <a:spLocks noChangeArrowheads="1"/>
              </p:cNvSpPr>
              <p:nvPr/>
            </p:nvSpPr>
            <p:spPr bwMode="auto">
              <a:xfrm>
                <a:off x="2509" y="2414"/>
                <a:ext cx="6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9" name="Rectangle 315">
                <a:extLst>
                  <a:ext uri="{FF2B5EF4-FFF2-40B4-BE49-F238E27FC236}">
                    <a16:creationId xmlns:a16="http://schemas.microsoft.com/office/drawing/2014/main" id="{44C6FBB7-A1D4-3027-B90A-5CDE9B806995}"/>
                  </a:ext>
                </a:extLst>
              </p:cNvPr>
              <p:cNvSpPr>
                <a:spLocks noChangeArrowheads="1"/>
              </p:cNvSpPr>
              <p:nvPr/>
            </p:nvSpPr>
            <p:spPr bwMode="auto">
              <a:xfrm>
                <a:off x="2431" y="2525"/>
                <a:ext cx="1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0" name="Rectangle 316">
                <a:extLst>
                  <a:ext uri="{FF2B5EF4-FFF2-40B4-BE49-F238E27FC236}">
                    <a16:creationId xmlns:a16="http://schemas.microsoft.com/office/drawing/2014/main" id="{B5A6A8F0-A558-C449-C00E-D3BB4D13F163}"/>
                  </a:ext>
                </a:extLst>
              </p:cNvPr>
              <p:cNvSpPr>
                <a:spLocks noChangeArrowheads="1"/>
              </p:cNvSpPr>
              <p:nvPr/>
            </p:nvSpPr>
            <p:spPr bwMode="auto">
              <a:xfrm>
                <a:off x="2431" y="2629"/>
                <a:ext cx="32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蛋白質</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1" name="Rectangle 317">
                <a:extLst>
                  <a:ext uri="{FF2B5EF4-FFF2-40B4-BE49-F238E27FC236}">
                    <a16:creationId xmlns:a16="http://schemas.microsoft.com/office/drawing/2014/main" id="{B6AF0113-330C-B783-7EC8-5EA2E153AAEF}"/>
                  </a:ext>
                </a:extLst>
              </p:cNvPr>
              <p:cNvSpPr>
                <a:spLocks noChangeArrowheads="1"/>
              </p:cNvSpPr>
              <p:nvPr/>
            </p:nvSpPr>
            <p:spPr bwMode="auto">
              <a:xfrm>
                <a:off x="3071" y="2432"/>
                <a:ext cx="16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ＰＯ</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2" name="Rectangle 318">
                <a:extLst>
                  <a:ext uri="{FF2B5EF4-FFF2-40B4-BE49-F238E27FC236}">
                    <a16:creationId xmlns:a16="http://schemas.microsoft.com/office/drawing/2014/main" id="{4E13A5D1-ACFB-40D1-5E8E-BD0A067C6C1A}"/>
                  </a:ext>
                </a:extLst>
              </p:cNvPr>
              <p:cNvSpPr>
                <a:spLocks noChangeArrowheads="1"/>
              </p:cNvSpPr>
              <p:nvPr/>
            </p:nvSpPr>
            <p:spPr bwMode="auto">
              <a:xfrm>
                <a:off x="3225" y="2470"/>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４</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3" name="Rectangle 319">
                <a:extLst>
                  <a:ext uri="{FF2B5EF4-FFF2-40B4-BE49-F238E27FC236}">
                    <a16:creationId xmlns:a16="http://schemas.microsoft.com/office/drawing/2014/main" id="{2103288D-9509-88B4-265F-3D3D117505CA}"/>
                  </a:ext>
                </a:extLst>
              </p:cNvPr>
              <p:cNvSpPr>
                <a:spLocks noChangeArrowheads="1"/>
              </p:cNvSpPr>
              <p:nvPr/>
            </p:nvSpPr>
            <p:spPr bwMode="auto">
              <a:xfrm>
                <a:off x="3267" y="2432"/>
                <a:ext cx="6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4" name="Rectangle 320">
                <a:extLst>
                  <a:ext uri="{FF2B5EF4-FFF2-40B4-BE49-F238E27FC236}">
                    <a16:creationId xmlns:a16="http://schemas.microsoft.com/office/drawing/2014/main" id="{39CA5AB4-0DE4-4F7E-2CF1-C200F4F93BEE}"/>
                  </a:ext>
                </a:extLst>
              </p:cNvPr>
              <p:cNvSpPr>
                <a:spLocks noChangeArrowheads="1"/>
              </p:cNvSpPr>
              <p:nvPr/>
            </p:nvSpPr>
            <p:spPr bwMode="auto">
              <a:xfrm>
                <a:off x="3087" y="2544"/>
                <a:ext cx="24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DNA</a:t>
                </a:r>
                <a:endParaRPr kumimoji="1" lang="en-US" altLang="ja-JP"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5" name="Rectangle 321">
                <a:extLst>
                  <a:ext uri="{FF2B5EF4-FFF2-40B4-BE49-F238E27FC236}">
                    <a16:creationId xmlns:a16="http://schemas.microsoft.com/office/drawing/2014/main" id="{6B979E5C-6B63-E8E3-C793-A15D08E12EC5}"/>
                  </a:ext>
                </a:extLst>
              </p:cNvPr>
              <p:cNvSpPr>
                <a:spLocks noChangeArrowheads="1"/>
              </p:cNvSpPr>
              <p:nvPr/>
            </p:nvSpPr>
            <p:spPr bwMode="auto">
              <a:xfrm>
                <a:off x="3313" y="2787"/>
                <a:ext cx="32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細胞質</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6" name="Rectangle 322">
                <a:extLst>
                  <a:ext uri="{FF2B5EF4-FFF2-40B4-BE49-F238E27FC236}">
                    <a16:creationId xmlns:a16="http://schemas.microsoft.com/office/drawing/2014/main" id="{6A332119-677D-4F75-9D61-6F164615078F}"/>
                  </a:ext>
                </a:extLst>
              </p:cNvPr>
              <p:cNvSpPr>
                <a:spLocks noChangeArrowheads="1"/>
              </p:cNvSpPr>
              <p:nvPr/>
            </p:nvSpPr>
            <p:spPr bwMode="auto">
              <a:xfrm>
                <a:off x="4287" y="2410"/>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7" name="Rectangle 323">
                <a:extLst>
                  <a:ext uri="{FF2B5EF4-FFF2-40B4-BE49-F238E27FC236}">
                    <a16:creationId xmlns:a16="http://schemas.microsoft.com/office/drawing/2014/main" id="{264A4CA9-4BF7-75FD-BCFE-6385E3D84256}"/>
                  </a:ext>
                </a:extLst>
              </p:cNvPr>
              <p:cNvSpPr>
                <a:spLocks noChangeArrowheads="1"/>
              </p:cNvSpPr>
              <p:nvPr/>
            </p:nvSpPr>
            <p:spPr bwMode="auto">
              <a:xfrm>
                <a:off x="4365" y="2414"/>
                <a:ext cx="6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8" name="Rectangle 324">
                <a:extLst>
                  <a:ext uri="{FF2B5EF4-FFF2-40B4-BE49-F238E27FC236}">
                    <a16:creationId xmlns:a16="http://schemas.microsoft.com/office/drawing/2014/main" id="{F209BC11-9125-BBFA-4E57-2C5A0F023DB0}"/>
                  </a:ext>
                </a:extLst>
              </p:cNvPr>
              <p:cNvSpPr>
                <a:spLocks noChangeArrowheads="1"/>
              </p:cNvSpPr>
              <p:nvPr/>
            </p:nvSpPr>
            <p:spPr bwMode="auto">
              <a:xfrm>
                <a:off x="4287" y="2525"/>
                <a:ext cx="1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9" name="Rectangle 325">
                <a:extLst>
                  <a:ext uri="{FF2B5EF4-FFF2-40B4-BE49-F238E27FC236}">
                    <a16:creationId xmlns:a16="http://schemas.microsoft.com/office/drawing/2014/main" id="{42DF91EB-9CBC-43FE-2944-C7E3244F0E8C}"/>
                  </a:ext>
                </a:extLst>
              </p:cNvPr>
              <p:cNvSpPr>
                <a:spLocks noChangeArrowheads="1"/>
              </p:cNvSpPr>
              <p:nvPr/>
            </p:nvSpPr>
            <p:spPr bwMode="auto">
              <a:xfrm>
                <a:off x="4287" y="2629"/>
                <a:ext cx="32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蛋白質</a:t>
                </a:r>
                <a:endPar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0" name="Rectangle 326">
                <a:extLst>
                  <a:ext uri="{FF2B5EF4-FFF2-40B4-BE49-F238E27FC236}">
                    <a16:creationId xmlns:a16="http://schemas.microsoft.com/office/drawing/2014/main" id="{B94ECC8B-9A1F-8D53-0DD7-BC0144CFE17F}"/>
                  </a:ext>
                </a:extLst>
              </p:cNvPr>
              <p:cNvSpPr>
                <a:spLocks noChangeArrowheads="1"/>
              </p:cNvSpPr>
              <p:nvPr/>
            </p:nvSpPr>
            <p:spPr bwMode="auto">
              <a:xfrm>
                <a:off x="3677" y="2432"/>
                <a:ext cx="16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ＰＯ</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1" name="Rectangle 327">
                <a:extLst>
                  <a:ext uri="{FF2B5EF4-FFF2-40B4-BE49-F238E27FC236}">
                    <a16:creationId xmlns:a16="http://schemas.microsoft.com/office/drawing/2014/main" id="{626704F1-9290-7297-F580-74FCF0DFB6A1}"/>
                  </a:ext>
                </a:extLst>
              </p:cNvPr>
              <p:cNvSpPr>
                <a:spLocks noChangeArrowheads="1"/>
              </p:cNvSpPr>
              <p:nvPr/>
            </p:nvSpPr>
            <p:spPr bwMode="auto">
              <a:xfrm>
                <a:off x="3833" y="2470"/>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４</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2" name="Rectangle 328">
                <a:extLst>
                  <a:ext uri="{FF2B5EF4-FFF2-40B4-BE49-F238E27FC236}">
                    <a16:creationId xmlns:a16="http://schemas.microsoft.com/office/drawing/2014/main" id="{6F4F1EA8-47D7-0109-1FBF-5360E78B2E21}"/>
                  </a:ext>
                </a:extLst>
              </p:cNvPr>
              <p:cNvSpPr>
                <a:spLocks noChangeArrowheads="1"/>
              </p:cNvSpPr>
              <p:nvPr/>
            </p:nvSpPr>
            <p:spPr bwMode="auto">
              <a:xfrm>
                <a:off x="3877" y="2432"/>
                <a:ext cx="6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3" name="Rectangle 329">
                <a:extLst>
                  <a:ext uri="{FF2B5EF4-FFF2-40B4-BE49-F238E27FC236}">
                    <a16:creationId xmlns:a16="http://schemas.microsoft.com/office/drawing/2014/main" id="{A9C23200-0FE9-9B48-1087-EED78C157E97}"/>
                  </a:ext>
                </a:extLst>
              </p:cNvPr>
              <p:cNvSpPr>
                <a:spLocks noChangeArrowheads="1"/>
              </p:cNvSpPr>
              <p:nvPr/>
            </p:nvSpPr>
            <p:spPr bwMode="auto">
              <a:xfrm>
                <a:off x="3695" y="2544"/>
                <a:ext cx="23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DNA</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56" name="Group 341">
              <a:extLst>
                <a:ext uri="{FF2B5EF4-FFF2-40B4-BE49-F238E27FC236}">
                  <a16:creationId xmlns:a16="http://schemas.microsoft.com/office/drawing/2014/main" id="{E9F1F4BA-624D-653D-4194-82A920A16F75}"/>
                </a:ext>
              </a:extLst>
            </p:cNvPr>
            <p:cNvGrpSpPr>
              <a:grpSpLocks/>
            </p:cNvGrpSpPr>
            <p:nvPr/>
          </p:nvGrpSpPr>
          <p:grpSpPr bwMode="auto">
            <a:xfrm>
              <a:off x="3001" y="1959"/>
              <a:ext cx="366" cy="456"/>
              <a:chOff x="3001" y="1959"/>
              <a:chExt cx="366" cy="456"/>
            </a:xfrm>
          </p:grpSpPr>
          <p:grpSp>
            <p:nvGrpSpPr>
              <p:cNvPr id="245" name="Group 338">
                <a:extLst>
                  <a:ext uri="{FF2B5EF4-FFF2-40B4-BE49-F238E27FC236}">
                    <a16:creationId xmlns:a16="http://schemas.microsoft.com/office/drawing/2014/main" id="{EABC02D5-B3D8-4594-E489-0E747915F686}"/>
                  </a:ext>
                </a:extLst>
              </p:cNvPr>
              <p:cNvGrpSpPr>
                <a:grpSpLocks/>
              </p:cNvGrpSpPr>
              <p:nvPr/>
            </p:nvGrpSpPr>
            <p:grpSpPr bwMode="auto">
              <a:xfrm>
                <a:off x="3001" y="1959"/>
                <a:ext cx="366" cy="456"/>
                <a:chOff x="3001" y="1959"/>
                <a:chExt cx="366" cy="456"/>
              </a:xfrm>
            </p:grpSpPr>
            <p:grpSp>
              <p:nvGrpSpPr>
                <p:cNvPr id="248" name="Group 333">
                  <a:extLst>
                    <a:ext uri="{FF2B5EF4-FFF2-40B4-BE49-F238E27FC236}">
                      <a16:creationId xmlns:a16="http://schemas.microsoft.com/office/drawing/2014/main" id="{982D5CAA-3A67-EA89-D0B7-174EB4689AD1}"/>
                    </a:ext>
                  </a:extLst>
                </p:cNvPr>
                <p:cNvGrpSpPr>
                  <a:grpSpLocks/>
                </p:cNvGrpSpPr>
                <p:nvPr/>
              </p:nvGrpSpPr>
              <p:grpSpPr bwMode="auto">
                <a:xfrm>
                  <a:off x="3032" y="1959"/>
                  <a:ext cx="274" cy="243"/>
                  <a:chOff x="3032" y="1959"/>
                  <a:chExt cx="274" cy="243"/>
                </a:xfrm>
              </p:grpSpPr>
              <p:sp>
                <p:nvSpPr>
                  <p:cNvPr id="253" name="Oval 331">
                    <a:extLst>
                      <a:ext uri="{FF2B5EF4-FFF2-40B4-BE49-F238E27FC236}">
                        <a16:creationId xmlns:a16="http://schemas.microsoft.com/office/drawing/2014/main" id="{2E457D54-BAD0-CF6E-2ED8-01E70C887F1C}"/>
                      </a:ext>
                    </a:extLst>
                  </p:cNvPr>
                  <p:cNvSpPr>
                    <a:spLocks noChangeArrowheads="1"/>
                  </p:cNvSpPr>
                  <p:nvPr/>
                </p:nvSpPr>
                <p:spPr bwMode="auto">
                  <a:xfrm>
                    <a:off x="3032" y="1959"/>
                    <a:ext cx="274" cy="243"/>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4" name="Oval 332">
                    <a:extLst>
                      <a:ext uri="{FF2B5EF4-FFF2-40B4-BE49-F238E27FC236}">
                        <a16:creationId xmlns:a16="http://schemas.microsoft.com/office/drawing/2014/main" id="{46F5A485-E46C-1AB8-0070-D0BB9AE33E28}"/>
                      </a:ext>
                    </a:extLst>
                  </p:cNvPr>
                  <p:cNvSpPr>
                    <a:spLocks noChangeArrowheads="1"/>
                  </p:cNvSpPr>
                  <p:nvPr/>
                </p:nvSpPr>
                <p:spPr bwMode="auto">
                  <a:xfrm>
                    <a:off x="3032" y="1959"/>
                    <a:ext cx="274" cy="243"/>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49" name="Rectangle 334">
                  <a:extLst>
                    <a:ext uri="{FF2B5EF4-FFF2-40B4-BE49-F238E27FC236}">
                      <a16:creationId xmlns:a16="http://schemas.microsoft.com/office/drawing/2014/main" id="{69FE003B-A9C4-DE9C-529D-A831A9C63EDE}"/>
                    </a:ext>
                  </a:extLst>
                </p:cNvPr>
                <p:cNvSpPr>
                  <a:spLocks noChangeArrowheads="1"/>
                </p:cNvSpPr>
                <p:nvPr/>
              </p:nvSpPr>
              <p:spPr bwMode="auto">
                <a:xfrm>
                  <a:off x="3102" y="2027"/>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50" name="Group 337">
                  <a:extLst>
                    <a:ext uri="{FF2B5EF4-FFF2-40B4-BE49-F238E27FC236}">
                      <a16:creationId xmlns:a16="http://schemas.microsoft.com/office/drawing/2014/main" id="{AE5161CE-9730-0662-4233-688F200ED321}"/>
                    </a:ext>
                  </a:extLst>
                </p:cNvPr>
                <p:cNvGrpSpPr>
                  <a:grpSpLocks/>
                </p:cNvGrpSpPr>
                <p:nvPr/>
              </p:nvGrpSpPr>
              <p:grpSpPr bwMode="auto">
                <a:xfrm>
                  <a:off x="3001" y="2202"/>
                  <a:ext cx="366" cy="213"/>
                  <a:chOff x="3001" y="2202"/>
                  <a:chExt cx="366" cy="213"/>
                </a:xfrm>
              </p:grpSpPr>
              <p:sp>
                <p:nvSpPr>
                  <p:cNvPr id="251" name="Freeform 335">
                    <a:extLst>
                      <a:ext uri="{FF2B5EF4-FFF2-40B4-BE49-F238E27FC236}">
                        <a16:creationId xmlns:a16="http://schemas.microsoft.com/office/drawing/2014/main" id="{5DC21325-342D-FACE-35C1-0C62FCB037D3}"/>
                      </a:ext>
                    </a:extLst>
                  </p:cNvPr>
                  <p:cNvSpPr>
                    <a:spLocks/>
                  </p:cNvSpPr>
                  <p:nvPr/>
                </p:nvSpPr>
                <p:spPr bwMode="auto">
                  <a:xfrm>
                    <a:off x="3001" y="2202"/>
                    <a:ext cx="366" cy="213"/>
                  </a:xfrm>
                  <a:custGeom>
                    <a:avLst/>
                    <a:gdLst>
                      <a:gd name="T0" fmla="*/ 183 w 366"/>
                      <a:gd name="T1" fmla="*/ 213 h 213"/>
                      <a:gd name="T2" fmla="*/ 366 w 366"/>
                      <a:gd name="T3" fmla="*/ 0 h 213"/>
                      <a:gd name="T4" fmla="*/ 0 w 366"/>
                      <a:gd name="T5" fmla="*/ 0 h 213"/>
                      <a:gd name="T6" fmla="*/ 183 w 366"/>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213">
                        <a:moveTo>
                          <a:pt x="183" y="213"/>
                        </a:moveTo>
                        <a:lnTo>
                          <a:pt x="366" y="0"/>
                        </a:lnTo>
                        <a:lnTo>
                          <a:pt x="0" y="0"/>
                        </a:lnTo>
                        <a:lnTo>
                          <a:pt x="183"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2" name="Freeform 336">
                    <a:extLst>
                      <a:ext uri="{FF2B5EF4-FFF2-40B4-BE49-F238E27FC236}">
                        <a16:creationId xmlns:a16="http://schemas.microsoft.com/office/drawing/2014/main" id="{D9DB5A2E-8D0C-FD7C-CB60-02165C4987D1}"/>
                      </a:ext>
                    </a:extLst>
                  </p:cNvPr>
                  <p:cNvSpPr>
                    <a:spLocks/>
                  </p:cNvSpPr>
                  <p:nvPr/>
                </p:nvSpPr>
                <p:spPr bwMode="auto">
                  <a:xfrm>
                    <a:off x="3001" y="2202"/>
                    <a:ext cx="366" cy="213"/>
                  </a:xfrm>
                  <a:custGeom>
                    <a:avLst/>
                    <a:gdLst>
                      <a:gd name="T0" fmla="*/ 183 w 366"/>
                      <a:gd name="T1" fmla="*/ 213 h 213"/>
                      <a:gd name="T2" fmla="*/ 366 w 366"/>
                      <a:gd name="T3" fmla="*/ 0 h 213"/>
                      <a:gd name="T4" fmla="*/ 0 w 366"/>
                      <a:gd name="T5" fmla="*/ 0 h 213"/>
                      <a:gd name="T6" fmla="*/ 183 w 366"/>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213">
                        <a:moveTo>
                          <a:pt x="183" y="213"/>
                        </a:moveTo>
                        <a:lnTo>
                          <a:pt x="366" y="0"/>
                        </a:lnTo>
                        <a:lnTo>
                          <a:pt x="0" y="0"/>
                        </a:lnTo>
                        <a:lnTo>
                          <a:pt x="183"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46" name="Rectangle 339">
                <a:extLst>
                  <a:ext uri="{FF2B5EF4-FFF2-40B4-BE49-F238E27FC236}">
                    <a16:creationId xmlns:a16="http://schemas.microsoft.com/office/drawing/2014/main" id="{05D3A427-C3B4-0763-8508-9E32AB4E5542}"/>
                  </a:ext>
                </a:extLst>
              </p:cNvPr>
              <p:cNvSpPr>
                <a:spLocks noChangeArrowheads="1"/>
              </p:cNvSpPr>
              <p:nvPr/>
            </p:nvSpPr>
            <p:spPr bwMode="auto">
              <a:xfrm>
                <a:off x="3130" y="2229"/>
                <a:ext cx="1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47" name="Rectangle 340">
                <a:extLst>
                  <a:ext uri="{FF2B5EF4-FFF2-40B4-BE49-F238E27FC236}">
                    <a16:creationId xmlns:a16="http://schemas.microsoft.com/office/drawing/2014/main" id="{941FC269-2D41-7874-5AAF-4B967E3E8061}"/>
                  </a:ext>
                </a:extLst>
              </p:cNvPr>
              <p:cNvSpPr>
                <a:spLocks noChangeArrowheads="1"/>
              </p:cNvSpPr>
              <p:nvPr/>
            </p:nvSpPr>
            <p:spPr bwMode="auto">
              <a:xfrm>
                <a:off x="3250" y="2233"/>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57" name="Group 352">
              <a:extLst>
                <a:ext uri="{FF2B5EF4-FFF2-40B4-BE49-F238E27FC236}">
                  <a16:creationId xmlns:a16="http://schemas.microsoft.com/office/drawing/2014/main" id="{AEED1D14-CC8F-E780-8EE9-FA866ECA4F03}"/>
                </a:ext>
              </a:extLst>
            </p:cNvPr>
            <p:cNvGrpSpPr>
              <a:grpSpLocks/>
            </p:cNvGrpSpPr>
            <p:nvPr/>
          </p:nvGrpSpPr>
          <p:grpSpPr bwMode="auto">
            <a:xfrm>
              <a:off x="3671" y="1959"/>
              <a:ext cx="365" cy="456"/>
              <a:chOff x="3671" y="1959"/>
              <a:chExt cx="365" cy="456"/>
            </a:xfrm>
          </p:grpSpPr>
          <p:grpSp>
            <p:nvGrpSpPr>
              <p:cNvPr id="235" name="Group 349">
                <a:extLst>
                  <a:ext uri="{FF2B5EF4-FFF2-40B4-BE49-F238E27FC236}">
                    <a16:creationId xmlns:a16="http://schemas.microsoft.com/office/drawing/2014/main" id="{FD1C7380-F30D-8720-B5FF-590398554AE4}"/>
                  </a:ext>
                </a:extLst>
              </p:cNvPr>
              <p:cNvGrpSpPr>
                <a:grpSpLocks/>
              </p:cNvGrpSpPr>
              <p:nvPr/>
            </p:nvGrpSpPr>
            <p:grpSpPr bwMode="auto">
              <a:xfrm>
                <a:off x="3671" y="1959"/>
                <a:ext cx="365" cy="456"/>
                <a:chOff x="3671" y="1959"/>
                <a:chExt cx="365" cy="456"/>
              </a:xfrm>
            </p:grpSpPr>
            <p:grpSp>
              <p:nvGrpSpPr>
                <p:cNvPr id="238" name="Group 344">
                  <a:extLst>
                    <a:ext uri="{FF2B5EF4-FFF2-40B4-BE49-F238E27FC236}">
                      <a16:creationId xmlns:a16="http://schemas.microsoft.com/office/drawing/2014/main" id="{C05B6F62-C661-4AC0-E9E6-F710E2F59536}"/>
                    </a:ext>
                  </a:extLst>
                </p:cNvPr>
                <p:cNvGrpSpPr>
                  <a:grpSpLocks/>
                </p:cNvGrpSpPr>
                <p:nvPr/>
              </p:nvGrpSpPr>
              <p:grpSpPr bwMode="auto">
                <a:xfrm>
                  <a:off x="3702" y="1959"/>
                  <a:ext cx="274" cy="243"/>
                  <a:chOff x="3702" y="1959"/>
                  <a:chExt cx="274" cy="243"/>
                </a:xfrm>
              </p:grpSpPr>
              <p:sp>
                <p:nvSpPr>
                  <p:cNvPr id="243" name="Oval 342">
                    <a:extLst>
                      <a:ext uri="{FF2B5EF4-FFF2-40B4-BE49-F238E27FC236}">
                        <a16:creationId xmlns:a16="http://schemas.microsoft.com/office/drawing/2014/main" id="{663C02FB-2345-5BF5-B7B8-1FB74F8EACE7}"/>
                      </a:ext>
                    </a:extLst>
                  </p:cNvPr>
                  <p:cNvSpPr>
                    <a:spLocks noChangeArrowheads="1"/>
                  </p:cNvSpPr>
                  <p:nvPr/>
                </p:nvSpPr>
                <p:spPr bwMode="auto">
                  <a:xfrm>
                    <a:off x="3702" y="1959"/>
                    <a:ext cx="274" cy="243"/>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44" name="Oval 343">
                    <a:extLst>
                      <a:ext uri="{FF2B5EF4-FFF2-40B4-BE49-F238E27FC236}">
                        <a16:creationId xmlns:a16="http://schemas.microsoft.com/office/drawing/2014/main" id="{C2A9FFFE-6942-7732-6CD7-6F54C9AC24CD}"/>
                      </a:ext>
                    </a:extLst>
                  </p:cNvPr>
                  <p:cNvSpPr>
                    <a:spLocks noChangeArrowheads="1"/>
                  </p:cNvSpPr>
                  <p:nvPr/>
                </p:nvSpPr>
                <p:spPr bwMode="auto">
                  <a:xfrm>
                    <a:off x="3702" y="1959"/>
                    <a:ext cx="274" cy="243"/>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39" name="Rectangle 345">
                  <a:extLst>
                    <a:ext uri="{FF2B5EF4-FFF2-40B4-BE49-F238E27FC236}">
                      <a16:creationId xmlns:a16="http://schemas.microsoft.com/office/drawing/2014/main" id="{4ECBF956-94A0-4F3E-20A5-8CF28030F65B}"/>
                    </a:ext>
                  </a:extLst>
                </p:cNvPr>
                <p:cNvSpPr>
                  <a:spLocks noChangeArrowheads="1"/>
                </p:cNvSpPr>
                <p:nvPr/>
              </p:nvSpPr>
              <p:spPr bwMode="auto">
                <a:xfrm>
                  <a:off x="3773" y="2027"/>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40" name="Group 348">
                  <a:extLst>
                    <a:ext uri="{FF2B5EF4-FFF2-40B4-BE49-F238E27FC236}">
                      <a16:creationId xmlns:a16="http://schemas.microsoft.com/office/drawing/2014/main" id="{B4C43685-376A-1AC7-6AF3-7DE2380F8E7E}"/>
                    </a:ext>
                  </a:extLst>
                </p:cNvPr>
                <p:cNvGrpSpPr>
                  <a:grpSpLocks/>
                </p:cNvGrpSpPr>
                <p:nvPr/>
              </p:nvGrpSpPr>
              <p:grpSpPr bwMode="auto">
                <a:xfrm>
                  <a:off x="3671" y="2202"/>
                  <a:ext cx="365" cy="213"/>
                  <a:chOff x="3671" y="2202"/>
                  <a:chExt cx="365" cy="213"/>
                </a:xfrm>
              </p:grpSpPr>
              <p:sp>
                <p:nvSpPr>
                  <p:cNvPr id="241" name="Freeform 346">
                    <a:extLst>
                      <a:ext uri="{FF2B5EF4-FFF2-40B4-BE49-F238E27FC236}">
                        <a16:creationId xmlns:a16="http://schemas.microsoft.com/office/drawing/2014/main" id="{E6CF5E3B-6848-09A8-393E-FCBC238EBFD4}"/>
                      </a:ext>
                    </a:extLst>
                  </p:cNvPr>
                  <p:cNvSpPr>
                    <a:spLocks/>
                  </p:cNvSpPr>
                  <p:nvPr/>
                </p:nvSpPr>
                <p:spPr bwMode="auto">
                  <a:xfrm>
                    <a:off x="3671"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42" name="Freeform 347">
                    <a:extLst>
                      <a:ext uri="{FF2B5EF4-FFF2-40B4-BE49-F238E27FC236}">
                        <a16:creationId xmlns:a16="http://schemas.microsoft.com/office/drawing/2014/main" id="{FF12F503-0009-18A4-1F78-9E688A1835EA}"/>
                      </a:ext>
                    </a:extLst>
                  </p:cNvPr>
                  <p:cNvSpPr>
                    <a:spLocks/>
                  </p:cNvSpPr>
                  <p:nvPr/>
                </p:nvSpPr>
                <p:spPr bwMode="auto">
                  <a:xfrm>
                    <a:off x="3671"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36" name="Rectangle 350">
                <a:extLst>
                  <a:ext uri="{FF2B5EF4-FFF2-40B4-BE49-F238E27FC236}">
                    <a16:creationId xmlns:a16="http://schemas.microsoft.com/office/drawing/2014/main" id="{9ABCAA87-A546-87B7-47C9-EA56AE7C70FF}"/>
                  </a:ext>
                </a:extLst>
              </p:cNvPr>
              <p:cNvSpPr>
                <a:spLocks noChangeArrowheads="1"/>
              </p:cNvSpPr>
              <p:nvPr/>
            </p:nvSpPr>
            <p:spPr bwMode="auto">
              <a:xfrm>
                <a:off x="3800" y="2229"/>
                <a:ext cx="1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37" name="Rectangle 351">
                <a:extLst>
                  <a:ext uri="{FF2B5EF4-FFF2-40B4-BE49-F238E27FC236}">
                    <a16:creationId xmlns:a16="http://schemas.microsoft.com/office/drawing/2014/main" id="{80CFC73F-F14B-1ACD-6C94-3F596B33BE51}"/>
                  </a:ext>
                </a:extLst>
              </p:cNvPr>
              <p:cNvSpPr>
                <a:spLocks noChangeArrowheads="1"/>
              </p:cNvSpPr>
              <p:nvPr/>
            </p:nvSpPr>
            <p:spPr bwMode="auto">
              <a:xfrm>
                <a:off x="3918" y="2233"/>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58" name="Group 363">
              <a:extLst>
                <a:ext uri="{FF2B5EF4-FFF2-40B4-BE49-F238E27FC236}">
                  <a16:creationId xmlns:a16="http://schemas.microsoft.com/office/drawing/2014/main" id="{408AABCE-A864-B34D-2E3D-6D5B99D64A7E}"/>
                </a:ext>
              </a:extLst>
            </p:cNvPr>
            <p:cNvGrpSpPr>
              <a:grpSpLocks/>
            </p:cNvGrpSpPr>
            <p:nvPr/>
          </p:nvGrpSpPr>
          <p:grpSpPr bwMode="auto">
            <a:xfrm>
              <a:off x="4158" y="1959"/>
              <a:ext cx="365" cy="456"/>
              <a:chOff x="4158" y="1959"/>
              <a:chExt cx="365" cy="456"/>
            </a:xfrm>
          </p:grpSpPr>
          <p:grpSp>
            <p:nvGrpSpPr>
              <p:cNvPr id="225" name="Group 360">
                <a:extLst>
                  <a:ext uri="{FF2B5EF4-FFF2-40B4-BE49-F238E27FC236}">
                    <a16:creationId xmlns:a16="http://schemas.microsoft.com/office/drawing/2014/main" id="{9708CAD3-48F0-4B08-B8B6-E322CAD42B09}"/>
                  </a:ext>
                </a:extLst>
              </p:cNvPr>
              <p:cNvGrpSpPr>
                <a:grpSpLocks/>
              </p:cNvGrpSpPr>
              <p:nvPr/>
            </p:nvGrpSpPr>
            <p:grpSpPr bwMode="auto">
              <a:xfrm>
                <a:off x="4158" y="1959"/>
                <a:ext cx="365" cy="456"/>
                <a:chOff x="4158" y="1959"/>
                <a:chExt cx="365" cy="456"/>
              </a:xfrm>
            </p:grpSpPr>
            <p:grpSp>
              <p:nvGrpSpPr>
                <p:cNvPr id="228" name="Group 355">
                  <a:extLst>
                    <a:ext uri="{FF2B5EF4-FFF2-40B4-BE49-F238E27FC236}">
                      <a16:creationId xmlns:a16="http://schemas.microsoft.com/office/drawing/2014/main" id="{B1A0637B-1E54-9A18-2B5F-ACA78E983585}"/>
                    </a:ext>
                  </a:extLst>
                </p:cNvPr>
                <p:cNvGrpSpPr>
                  <a:grpSpLocks/>
                </p:cNvGrpSpPr>
                <p:nvPr/>
              </p:nvGrpSpPr>
              <p:grpSpPr bwMode="auto">
                <a:xfrm>
                  <a:off x="4189" y="1959"/>
                  <a:ext cx="274" cy="243"/>
                  <a:chOff x="4189" y="1959"/>
                  <a:chExt cx="274" cy="243"/>
                </a:xfrm>
              </p:grpSpPr>
              <p:sp>
                <p:nvSpPr>
                  <p:cNvPr id="233" name="Oval 353">
                    <a:extLst>
                      <a:ext uri="{FF2B5EF4-FFF2-40B4-BE49-F238E27FC236}">
                        <a16:creationId xmlns:a16="http://schemas.microsoft.com/office/drawing/2014/main" id="{CBF1657F-A0A6-28FE-4C59-FF47FF704839}"/>
                      </a:ext>
                    </a:extLst>
                  </p:cNvPr>
                  <p:cNvSpPr>
                    <a:spLocks noChangeArrowheads="1"/>
                  </p:cNvSpPr>
                  <p:nvPr/>
                </p:nvSpPr>
                <p:spPr bwMode="auto">
                  <a:xfrm>
                    <a:off x="4189" y="1959"/>
                    <a:ext cx="274" cy="243"/>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34" name="Oval 354">
                    <a:extLst>
                      <a:ext uri="{FF2B5EF4-FFF2-40B4-BE49-F238E27FC236}">
                        <a16:creationId xmlns:a16="http://schemas.microsoft.com/office/drawing/2014/main" id="{D44CBE6D-1E3A-876F-29FB-A1155680B664}"/>
                      </a:ext>
                    </a:extLst>
                  </p:cNvPr>
                  <p:cNvSpPr>
                    <a:spLocks noChangeArrowheads="1"/>
                  </p:cNvSpPr>
                  <p:nvPr/>
                </p:nvSpPr>
                <p:spPr bwMode="auto">
                  <a:xfrm>
                    <a:off x="4189" y="1959"/>
                    <a:ext cx="274" cy="243"/>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29" name="Rectangle 356">
                  <a:extLst>
                    <a:ext uri="{FF2B5EF4-FFF2-40B4-BE49-F238E27FC236}">
                      <a16:creationId xmlns:a16="http://schemas.microsoft.com/office/drawing/2014/main" id="{50AC6771-FDE3-BE97-799B-83EC4D954DA1}"/>
                    </a:ext>
                  </a:extLst>
                </p:cNvPr>
                <p:cNvSpPr>
                  <a:spLocks noChangeArrowheads="1"/>
                </p:cNvSpPr>
                <p:nvPr/>
              </p:nvSpPr>
              <p:spPr bwMode="auto">
                <a:xfrm>
                  <a:off x="4260" y="2027"/>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30" name="Group 359">
                  <a:extLst>
                    <a:ext uri="{FF2B5EF4-FFF2-40B4-BE49-F238E27FC236}">
                      <a16:creationId xmlns:a16="http://schemas.microsoft.com/office/drawing/2014/main" id="{37FAF5F4-6FF5-120A-CE76-A2696546C120}"/>
                    </a:ext>
                  </a:extLst>
                </p:cNvPr>
                <p:cNvGrpSpPr>
                  <a:grpSpLocks/>
                </p:cNvGrpSpPr>
                <p:nvPr/>
              </p:nvGrpSpPr>
              <p:grpSpPr bwMode="auto">
                <a:xfrm>
                  <a:off x="4158" y="2202"/>
                  <a:ext cx="365" cy="213"/>
                  <a:chOff x="4158" y="2202"/>
                  <a:chExt cx="365" cy="213"/>
                </a:xfrm>
              </p:grpSpPr>
              <p:sp>
                <p:nvSpPr>
                  <p:cNvPr id="231" name="Freeform 357">
                    <a:extLst>
                      <a:ext uri="{FF2B5EF4-FFF2-40B4-BE49-F238E27FC236}">
                        <a16:creationId xmlns:a16="http://schemas.microsoft.com/office/drawing/2014/main" id="{2044125D-3F3E-75DC-E094-143185E17C5F}"/>
                      </a:ext>
                    </a:extLst>
                  </p:cNvPr>
                  <p:cNvSpPr>
                    <a:spLocks/>
                  </p:cNvSpPr>
                  <p:nvPr/>
                </p:nvSpPr>
                <p:spPr bwMode="auto">
                  <a:xfrm>
                    <a:off x="4158"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32" name="Freeform 358">
                    <a:extLst>
                      <a:ext uri="{FF2B5EF4-FFF2-40B4-BE49-F238E27FC236}">
                        <a16:creationId xmlns:a16="http://schemas.microsoft.com/office/drawing/2014/main" id="{918A52CD-9CE8-6CAC-C2F2-4A207B2C0637}"/>
                      </a:ext>
                    </a:extLst>
                  </p:cNvPr>
                  <p:cNvSpPr>
                    <a:spLocks/>
                  </p:cNvSpPr>
                  <p:nvPr/>
                </p:nvSpPr>
                <p:spPr bwMode="auto">
                  <a:xfrm>
                    <a:off x="4158" y="2202"/>
                    <a:ext cx="365" cy="213"/>
                  </a:xfrm>
                  <a:custGeom>
                    <a:avLst/>
                    <a:gdLst>
                      <a:gd name="T0" fmla="*/ 183 w 365"/>
                      <a:gd name="T1" fmla="*/ 213 h 213"/>
                      <a:gd name="T2" fmla="*/ 365 w 365"/>
                      <a:gd name="T3" fmla="*/ 0 h 213"/>
                      <a:gd name="T4" fmla="*/ 0 w 365"/>
                      <a:gd name="T5" fmla="*/ 0 h 213"/>
                      <a:gd name="T6" fmla="*/ 183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3" y="213"/>
                        </a:moveTo>
                        <a:lnTo>
                          <a:pt x="365" y="0"/>
                        </a:lnTo>
                        <a:lnTo>
                          <a:pt x="0" y="0"/>
                        </a:lnTo>
                        <a:lnTo>
                          <a:pt x="183"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26" name="Rectangle 361">
                <a:extLst>
                  <a:ext uri="{FF2B5EF4-FFF2-40B4-BE49-F238E27FC236}">
                    <a16:creationId xmlns:a16="http://schemas.microsoft.com/office/drawing/2014/main" id="{67212019-5829-0501-5BFD-35BA99E2D8A1}"/>
                  </a:ext>
                </a:extLst>
              </p:cNvPr>
              <p:cNvSpPr>
                <a:spLocks noChangeArrowheads="1"/>
              </p:cNvSpPr>
              <p:nvPr/>
            </p:nvSpPr>
            <p:spPr bwMode="auto">
              <a:xfrm>
                <a:off x="4287" y="2229"/>
                <a:ext cx="1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27" name="Rectangle 362">
                <a:extLst>
                  <a:ext uri="{FF2B5EF4-FFF2-40B4-BE49-F238E27FC236}">
                    <a16:creationId xmlns:a16="http://schemas.microsoft.com/office/drawing/2014/main" id="{80663190-57D2-AA5D-46C4-4D2C85CC2535}"/>
                  </a:ext>
                </a:extLst>
              </p:cNvPr>
              <p:cNvSpPr>
                <a:spLocks noChangeArrowheads="1"/>
              </p:cNvSpPr>
              <p:nvPr/>
            </p:nvSpPr>
            <p:spPr bwMode="auto">
              <a:xfrm>
                <a:off x="4407" y="2233"/>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159" name="Rectangle 366">
              <a:extLst>
                <a:ext uri="{FF2B5EF4-FFF2-40B4-BE49-F238E27FC236}">
                  <a16:creationId xmlns:a16="http://schemas.microsoft.com/office/drawing/2014/main" id="{1BED94BB-3C01-617F-A7F1-3A45ECA16C82}"/>
                </a:ext>
              </a:extLst>
            </p:cNvPr>
            <p:cNvSpPr>
              <a:spLocks noChangeArrowheads="1"/>
            </p:cNvSpPr>
            <p:nvPr/>
          </p:nvSpPr>
          <p:spPr bwMode="auto">
            <a:xfrm>
              <a:off x="5169" y="2218"/>
              <a:ext cx="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0" name="Rectangle 367">
              <a:extLst>
                <a:ext uri="{FF2B5EF4-FFF2-40B4-BE49-F238E27FC236}">
                  <a16:creationId xmlns:a16="http://schemas.microsoft.com/office/drawing/2014/main" id="{103EFCA9-3600-BE71-4AB2-08137E778C88}"/>
                </a:ext>
              </a:extLst>
            </p:cNvPr>
            <p:cNvSpPr>
              <a:spLocks noChangeArrowheads="1"/>
            </p:cNvSpPr>
            <p:nvPr/>
          </p:nvSpPr>
          <p:spPr bwMode="auto">
            <a:xfrm>
              <a:off x="5249" y="2218"/>
              <a:ext cx="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1" name="Freeform 368">
              <a:extLst>
                <a:ext uri="{FF2B5EF4-FFF2-40B4-BE49-F238E27FC236}">
                  <a16:creationId xmlns:a16="http://schemas.microsoft.com/office/drawing/2014/main" id="{8478430C-DD8A-C60C-208F-C9E56CA9D4E2}"/>
                </a:ext>
              </a:extLst>
            </p:cNvPr>
            <p:cNvSpPr>
              <a:spLocks noEditPoints="1"/>
            </p:cNvSpPr>
            <p:nvPr/>
          </p:nvSpPr>
          <p:spPr bwMode="auto">
            <a:xfrm>
              <a:off x="4523" y="2106"/>
              <a:ext cx="155" cy="69"/>
            </a:xfrm>
            <a:custGeom>
              <a:avLst/>
              <a:gdLst>
                <a:gd name="T0" fmla="*/ 155 w 155"/>
                <a:gd name="T1" fmla="*/ 10 h 69"/>
                <a:gd name="T2" fmla="*/ 29 w 155"/>
                <a:gd name="T3" fmla="*/ 61 h 69"/>
                <a:gd name="T4" fmla="*/ 25 w 155"/>
                <a:gd name="T5" fmla="*/ 50 h 69"/>
                <a:gd name="T6" fmla="*/ 151 w 155"/>
                <a:gd name="T7" fmla="*/ 0 h 69"/>
                <a:gd name="T8" fmla="*/ 155 w 155"/>
                <a:gd name="T9" fmla="*/ 10 h 69"/>
                <a:gd name="T10" fmla="*/ 39 w 155"/>
                <a:gd name="T11" fmla="*/ 69 h 69"/>
                <a:gd name="T12" fmla="*/ 0 w 155"/>
                <a:gd name="T13" fmla="*/ 66 h 69"/>
                <a:gd name="T14" fmla="*/ 26 w 155"/>
                <a:gd name="T15" fmla="*/ 37 h 69"/>
                <a:gd name="T16" fmla="*/ 39 w 155"/>
                <a:gd name="T17" fmla="*/ 6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69">
                  <a:moveTo>
                    <a:pt x="155" y="10"/>
                  </a:moveTo>
                  <a:lnTo>
                    <a:pt x="29" y="61"/>
                  </a:lnTo>
                  <a:lnTo>
                    <a:pt x="25" y="50"/>
                  </a:lnTo>
                  <a:lnTo>
                    <a:pt x="151" y="0"/>
                  </a:lnTo>
                  <a:lnTo>
                    <a:pt x="155" y="10"/>
                  </a:lnTo>
                  <a:close/>
                  <a:moveTo>
                    <a:pt x="39" y="69"/>
                  </a:moveTo>
                  <a:lnTo>
                    <a:pt x="0" y="66"/>
                  </a:lnTo>
                  <a:lnTo>
                    <a:pt x="26" y="37"/>
                  </a:lnTo>
                  <a:lnTo>
                    <a:pt x="39" y="69"/>
                  </a:lnTo>
                  <a:close/>
                </a:path>
              </a:pathLst>
            </a:custGeom>
            <a:solidFill>
              <a:srgbClr val="FF3300"/>
            </a:solidFill>
            <a:ln w="3175" cap="flat">
              <a:solidFill>
                <a:srgbClr val="FF3300"/>
              </a:solidFill>
              <a:prstDash val="solid"/>
              <a:bevel/>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162" name="Group 371">
              <a:extLst>
                <a:ext uri="{FF2B5EF4-FFF2-40B4-BE49-F238E27FC236}">
                  <a16:creationId xmlns:a16="http://schemas.microsoft.com/office/drawing/2014/main" id="{B6615C75-9F47-8780-9F81-2FEBA8879561}"/>
                </a:ext>
              </a:extLst>
            </p:cNvPr>
            <p:cNvGrpSpPr>
              <a:grpSpLocks/>
            </p:cNvGrpSpPr>
            <p:nvPr/>
          </p:nvGrpSpPr>
          <p:grpSpPr bwMode="auto">
            <a:xfrm>
              <a:off x="2385" y="3625"/>
              <a:ext cx="2330" cy="517"/>
              <a:chOff x="2385" y="3625"/>
              <a:chExt cx="2330" cy="517"/>
            </a:xfrm>
          </p:grpSpPr>
          <p:sp>
            <p:nvSpPr>
              <p:cNvPr id="223" name="Rectangle 369">
                <a:extLst>
                  <a:ext uri="{FF2B5EF4-FFF2-40B4-BE49-F238E27FC236}">
                    <a16:creationId xmlns:a16="http://schemas.microsoft.com/office/drawing/2014/main" id="{4F921C04-4F26-C7AD-CA03-629D90A2F4E7}"/>
                  </a:ext>
                </a:extLst>
              </p:cNvPr>
              <p:cNvSpPr>
                <a:spLocks noChangeArrowheads="1"/>
              </p:cNvSpPr>
              <p:nvPr/>
            </p:nvSpPr>
            <p:spPr bwMode="auto">
              <a:xfrm>
                <a:off x="2385" y="3625"/>
                <a:ext cx="2330" cy="5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24" name="Rectangle 370">
                <a:extLst>
                  <a:ext uri="{FF2B5EF4-FFF2-40B4-BE49-F238E27FC236}">
                    <a16:creationId xmlns:a16="http://schemas.microsoft.com/office/drawing/2014/main" id="{DBB82926-872B-70E7-9FEF-1BE1E397CE7B}"/>
                  </a:ext>
                </a:extLst>
              </p:cNvPr>
              <p:cNvSpPr>
                <a:spLocks noChangeArrowheads="1"/>
              </p:cNvSpPr>
              <p:nvPr/>
            </p:nvSpPr>
            <p:spPr bwMode="auto">
              <a:xfrm>
                <a:off x="2385" y="3625"/>
                <a:ext cx="2330" cy="517"/>
              </a:xfrm>
              <a:prstGeom prst="rect">
                <a:avLst/>
              </a:prstGeom>
              <a:noFill/>
              <a:ln w="63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63" name="Group 374">
              <a:extLst>
                <a:ext uri="{FF2B5EF4-FFF2-40B4-BE49-F238E27FC236}">
                  <a16:creationId xmlns:a16="http://schemas.microsoft.com/office/drawing/2014/main" id="{1F448297-EB92-C14B-A627-8A64080D6A44}"/>
                </a:ext>
              </a:extLst>
            </p:cNvPr>
            <p:cNvGrpSpPr>
              <a:grpSpLocks/>
            </p:cNvGrpSpPr>
            <p:nvPr/>
          </p:nvGrpSpPr>
          <p:grpSpPr bwMode="auto">
            <a:xfrm>
              <a:off x="2849" y="3633"/>
              <a:ext cx="1370" cy="304"/>
              <a:chOff x="2849" y="3633"/>
              <a:chExt cx="1370" cy="304"/>
            </a:xfrm>
          </p:grpSpPr>
          <p:sp>
            <p:nvSpPr>
              <p:cNvPr id="221" name="Rectangle 372">
                <a:extLst>
                  <a:ext uri="{FF2B5EF4-FFF2-40B4-BE49-F238E27FC236}">
                    <a16:creationId xmlns:a16="http://schemas.microsoft.com/office/drawing/2014/main" id="{A0A6BBA5-FA61-636D-294F-DE939B0C0541}"/>
                  </a:ext>
                </a:extLst>
              </p:cNvPr>
              <p:cNvSpPr>
                <a:spLocks noChangeArrowheads="1"/>
              </p:cNvSpPr>
              <p:nvPr/>
            </p:nvSpPr>
            <p:spPr bwMode="auto">
              <a:xfrm>
                <a:off x="2849" y="3633"/>
                <a:ext cx="1370" cy="304"/>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22" name="Rectangle 373">
                <a:extLst>
                  <a:ext uri="{FF2B5EF4-FFF2-40B4-BE49-F238E27FC236}">
                    <a16:creationId xmlns:a16="http://schemas.microsoft.com/office/drawing/2014/main" id="{9F1020FF-FF7F-E0A9-5ADA-06FCF1368A3E}"/>
                  </a:ext>
                </a:extLst>
              </p:cNvPr>
              <p:cNvSpPr>
                <a:spLocks noChangeArrowheads="1"/>
              </p:cNvSpPr>
              <p:nvPr/>
            </p:nvSpPr>
            <p:spPr bwMode="auto">
              <a:xfrm>
                <a:off x="2849" y="3633"/>
                <a:ext cx="1370" cy="304"/>
              </a:xfrm>
              <a:prstGeom prst="rect">
                <a:avLst/>
              </a:prstGeom>
              <a:noFill/>
              <a:ln w="63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164" name="Rectangle 375">
              <a:extLst>
                <a:ext uri="{FF2B5EF4-FFF2-40B4-BE49-F238E27FC236}">
                  <a16:creationId xmlns:a16="http://schemas.microsoft.com/office/drawing/2014/main" id="{58DDBA8C-D2AC-BC61-95EE-A17DBD69AABD}"/>
                </a:ext>
              </a:extLst>
            </p:cNvPr>
            <p:cNvSpPr>
              <a:spLocks noChangeArrowheads="1"/>
            </p:cNvSpPr>
            <p:nvPr/>
          </p:nvSpPr>
          <p:spPr bwMode="auto">
            <a:xfrm>
              <a:off x="2423" y="3663"/>
              <a:ext cx="426"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5" name="Rectangle 376">
              <a:extLst>
                <a:ext uri="{FF2B5EF4-FFF2-40B4-BE49-F238E27FC236}">
                  <a16:creationId xmlns:a16="http://schemas.microsoft.com/office/drawing/2014/main" id="{7A5189D1-A972-E71B-08CC-DCD5EEB07C39}"/>
                </a:ext>
              </a:extLst>
            </p:cNvPr>
            <p:cNvSpPr>
              <a:spLocks noChangeArrowheads="1"/>
            </p:cNvSpPr>
            <p:nvPr/>
          </p:nvSpPr>
          <p:spPr bwMode="auto">
            <a:xfrm>
              <a:off x="2461" y="3688"/>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6" name="Rectangle 377">
              <a:extLst>
                <a:ext uri="{FF2B5EF4-FFF2-40B4-BE49-F238E27FC236}">
                  <a16:creationId xmlns:a16="http://schemas.microsoft.com/office/drawing/2014/main" id="{0F447351-29F9-B668-D23F-846949D359CE}"/>
                </a:ext>
              </a:extLst>
            </p:cNvPr>
            <p:cNvSpPr>
              <a:spLocks noChangeArrowheads="1"/>
            </p:cNvSpPr>
            <p:nvPr/>
          </p:nvSpPr>
          <p:spPr bwMode="auto">
            <a:xfrm>
              <a:off x="2538" y="3694"/>
              <a:ext cx="6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7" name="Rectangle 378">
              <a:extLst>
                <a:ext uri="{FF2B5EF4-FFF2-40B4-BE49-F238E27FC236}">
                  <a16:creationId xmlns:a16="http://schemas.microsoft.com/office/drawing/2014/main" id="{5323FB94-7B8A-8DB8-BAB9-83631F1142FC}"/>
                </a:ext>
              </a:extLst>
            </p:cNvPr>
            <p:cNvSpPr>
              <a:spLocks noChangeArrowheads="1"/>
            </p:cNvSpPr>
            <p:nvPr/>
          </p:nvSpPr>
          <p:spPr bwMode="auto">
            <a:xfrm>
              <a:off x="2461" y="3803"/>
              <a:ext cx="1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8" name="Rectangle 379">
              <a:extLst>
                <a:ext uri="{FF2B5EF4-FFF2-40B4-BE49-F238E27FC236}">
                  <a16:creationId xmlns:a16="http://schemas.microsoft.com/office/drawing/2014/main" id="{DD51C75B-0BC0-022F-D1F5-D37C6BD6E2C7}"/>
                </a:ext>
              </a:extLst>
            </p:cNvPr>
            <p:cNvSpPr>
              <a:spLocks noChangeArrowheads="1"/>
            </p:cNvSpPr>
            <p:nvPr/>
          </p:nvSpPr>
          <p:spPr bwMode="auto">
            <a:xfrm>
              <a:off x="2461" y="3907"/>
              <a:ext cx="32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蛋白質</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69" name="Rectangle 380">
              <a:extLst>
                <a:ext uri="{FF2B5EF4-FFF2-40B4-BE49-F238E27FC236}">
                  <a16:creationId xmlns:a16="http://schemas.microsoft.com/office/drawing/2014/main" id="{C7D6CC21-B362-CFA0-FA42-36B3E8F2A83D}"/>
                </a:ext>
              </a:extLst>
            </p:cNvPr>
            <p:cNvSpPr>
              <a:spLocks noChangeArrowheads="1"/>
            </p:cNvSpPr>
            <p:nvPr/>
          </p:nvSpPr>
          <p:spPr bwMode="auto">
            <a:xfrm>
              <a:off x="3062" y="3663"/>
              <a:ext cx="457" cy="22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0" name="Rectangle 381">
              <a:extLst>
                <a:ext uri="{FF2B5EF4-FFF2-40B4-BE49-F238E27FC236}">
                  <a16:creationId xmlns:a16="http://schemas.microsoft.com/office/drawing/2014/main" id="{A7E3666F-DC54-6798-7051-5B2F93BEEEFB}"/>
                </a:ext>
              </a:extLst>
            </p:cNvPr>
            <p:cNvSpPr>
              <a:spLocks noChangeArrowheads="1"/>
            </p:cNvSpPr>
            <p:nvPr/>
          </p:nvSpPr>
          <p:spPr bwMode="auto">
            <a:xfrm>
              <a:off x="3101" y="3649"/>
              <a:ext cx="16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ＰＯ</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1" name="Rectangle 382">
              <a:extLst>
                <a:ext uri="{FF2B5EF4-FFF2-40B4-BE49-F238E27FC236}">
                  <a16:creationId xmlns:a16="http://schemas.microsoft.com/office/drawing/2014/main" id="{07C358F1-14BB-A29C-BBB6-5C3E17F1B28B}"/>
                </a:ext>
              </a:extLst>
            </p:cNvPr>
            <p:cNvSpPr>
              <a:spLocks noChangeArrowheads="1"/>
            </p:cNvSpPr>
            <p:nvPr/>
          </p:nvSpPr>
          <p:spPr bwMode="auto">
            <a:xfrm>
              <a:off x="3257" y="3686"/>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４</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2" name="Rectangle 383">
              <a:extLst>
                <a:ext uri="{FF2B5EF4-FFF2-40B4-BE49-F238E27FC236}">
                  <a16:creationId xmlns:a16="http://schemas.microsoft.com/office/drawing/2014/main" id="{9E293ED3-D9F0-B36C-E961-D989A385FC72}"/>
                </a:ext>
              </a:extLst>
            </p:cNvPr>
            <p:cNvSpPr>
              <a:spLocks noChangeArrowheads="1"/>
            </p:cNvSpPr>
            <p:nvPr/>
          </p:nvSpPr>
          <p:spPr bwMode="auto">
            <a:xfrm>
              <a:off x="3299" y="3650"/>
              <a:ext cx="6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3" name="Rectangle 384">
              <a:extLst>
                <a:ext uri="{FF2B5EF4-FFF2-40B4-BE49-F238E27FC236}">
                  <a16:creationId xmlns:a16="http://schemas.microsoft.com/office/drawing/2014/main" id="{EF2BA989-BCB8-0A88-EF57-632FDF15D734}"/>
                </a:ext>
              </a:extLst>
            </p:cNvPr>
            <p:cNvSpPr>
              <a:spLocks noChangeArrowheads="1"/>
            </p:cNvSpPr>
            <p:nvPr/>
          </p:nvSpPr>
          <p:spPr bwMode="auto">
            <a:xfrm>
              <a:off x="3118" y="3760"/>
              <a:ext cx="23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DNA</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4" name="Rectangle 385">
              <a:extLst>
                <a:ext uri="{FF2B5EF4-FFF2-40B4-BE49-F238E27FC236}">
                  <a16:creationId xmlns:a16="http://schemas.microsoft.com/office/drawing/2014/main" id="{C1147FC5-B49C-DF33-A16E-18A1E797665B}"/>
                </a:ext>
              </a:extLst>
            </p:cNvPr>
            <p:cNvSpPr>
              <a:spLocks noChangeArrowheads="1"/>
            </p:cNvSpPr>
            <p:nvPr/>
          </p:nvSpPr>
          <p:spPr bwMode="auto">
            <a:xfrm>
              <a:off x="3306" y="3967"/>
              <a:ext cx="639"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5" name="Rectangle 386">
              <a:extLst>
                <a:ext uri="{FF2B5EF4-FFF2-40B4-BE49-F238E27FC236}">
                  <a16:creationId xmlns:a16="http://schemas.microsoft.com/office/drawing/2014/main" id="{AA88933B-3617-63A6-482C-BED577226969}"/>
                </a:ext>
              </a:extLst>
            </p:cNvPr>
            <p:cNvSpPr>
              <a:spLocks noChangeArrowheads="1"/>
            </p:cNvSpPr>
            <p:nvPr/>
          </p:nvSpPr>
          <p:spPr bwMode="auto">
            <a:xfrm>
              <a:off x="3344" y="4005"/>
              <a:ext cx="32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細胞質</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6" name="Rectangle 387">
              <a:extLst>
                <a:ext uri="{FF2B5EF4-FFF2-40B4-BE49-F238E27FC236}">
                  <a16:creationId xmlns:a16="http://schemas.microsoft.com/office/drawing/2014/main" id="{6804D1AD-1525-F0B7-F2B2-34B8D3EF7FB9}"/>
                </a:ext>
              </a:extLst>
            </p:cNvPr>
            <p:cNvSpPr>
              <a:spLocks noChangeArrowheads="1"/>
            </p:cNvSpPr>
            <p:nvPr/>
          </p:nvSpPr>
          <p:spPr bwMode="auto">
            <a:xfrm>
              <a:off x="4280" y="3663"/>
              <a:ext cx="406"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7" name="Rectangle 388">
              <a:extLst>
                <a:ext uri="{FF2B5EF4-FFF2-40B4-BE49-F238E27FC236}">
                  <a16:creationId xmlns:a16="http://schemas.microsoft.com/office/drawing/2014/main" id="{E522BA37-7835-947D-382A-106FDC12763C}"/>
                </a:ext>
              </a:extLst>
            </p:cNvPr>
            <p:cNvSpPr>
              <a:spLocks noChangeArrowheads="1"/>
            </p:cNvSpPr>
            <p:nvPr/>
          </p:nvSpPr>
          <p:spPr bwMode="auto">
            <a:xfrm>
              <a:off x="4319" y="3688"/>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8" name="Rectangle 389">
              <a:extLst>
                <a:ext uri="{FF2B5EF4-FFF2-40B4-BE49-F238E27FC236}">
                  <a16:creationId xmlns:a16="http://schemas.microsoft.com/office/drawing/2014/main" id="{272BA91B-5EAF-779E-3FA3-1AD7299B2E2E}"/>
                </a:ext>
              </a:extLst>
            </p:cNvPr>
            <p:cNvSpPr>
              <a:spLocks noChangeArrowheads="1"/>
            </p:cNvSpPr>
            <p:nvPr/>
          </p:nvSpPr>
          <p:spPr bwMode="auto">
            <a:xfrm>
              <a:off x="4398" y="3694"/>
              <a:ext cx="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9" name="Rectangle 390">
              <a:extLst>
                <a:ext uri="{FF2B5EF4-FFF2-40B4-BE49-F238E27FC236}">
                  <a16:creationId xmlns:a16="http://schemas.microsoft.com/office/drawing/2014/main" id="{78C00005-5222-1133-4D43-99650CFFB8ED}"/>
                </a:ext>
              </a:extLst>
            </p:cNvPr>
            <p:cNvSpPr>
              <a:spLocks noChangeArrowheads="1"/>
            </p:cNvSpPr>
            <p:nvPr/>
          </p:nvSpPr>
          <p:spPr bwMode="auto">
            <a:xfrm>
              <a:off x="4319" y="3803"/>
              <a:ext cx="1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CO</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0" name="Rectangle 391">
              <a:extLst>
                <a:ext uri="{FF2B5EF4-FFF2-40B4-BE49-F238E27FC236}">
                  <a16:creationId xmlns:a16="http://schemas.microsoft.com/office/drawing/2014/main" id="{1FD62EF2-B695-B6FB-42D1-50240843EFC7}"/>
                </a:ext>
              </a:extLst>
            </p:cNvPr>
            <p:cNvSpPr>
              <a:spLocks noChangeArrowheads="1"/>
            </p:cNvSpPr>
            <p:nvPr/>
          </p:nvSpPr>
          <p:spPr bwMode="auto">
            <a:xfrm>
              <a:off x="4319" y="3907"/>
              <a:ext cx="32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蛋白質</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1" name="Rectangle 392">
              <a:extLst>
                <a:ext uri="{FF2B5EF4-FFF2-40B4-BE49-F238E27FC236}">
                  <a16:creationId xmlns:a16="http://schemas.microsoft.com/office/drawing/2014/main" id="{261E1FA2-ACF8-09BC-75FD-DD117D25ECC2}"/>
                </a:ext>
              </a:extLst>
            </p:cNvPr>
            <p:cNvSpPr>
              <a:spLocks noChangeArrowheads="1"/>
            </p:cNvSpPr>
            <p:nvPr/>
          </p:nvSpPr>
          <p:spPr bwMode="auto">
            <a:xfrm>
              <a:off x="3671" y="3663"/>
              <a:ext cx="457" cy="22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2" name="Rectangle 393">
              <a:extLst>
                <a:ext uri="{FF2B5EF4-FFF2-40B4-BE49-F238E27FC236}">
                  <a16:creationId xmlns:a16="http://schemas.microsoft.com/office/drawing/2014/main" id="{B1C9AAA4-0F62-3C22-5D23-E0323F7CBDE2}"/>
                </a:ext>
              </a:extLst>
            </p:cNvPr>
            <p:cNvSpPr>
              <a:spLocks noChangeArrowheads="1"/>
            </p:cNvSpPr>
            <p:nvPr/>
          </p:nvSpPr>
          <p:spPr bwMode="auto">
            <a:xfrm>
              <a:off x="3710" y="3649"/>
              <a:ext cx="16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ＰＯ</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3" name="Rectangle 394">
              <a:extLst>
                <a:ext uri="{FF2B5EF4-FFF2-40B4-BE49-F238E27FC236}">
                  <a16:creationId xmlns:a16="http://schemas.microsoft.com/office/drawing/2014/main" id="{DD0C52B2-4EEB-D813-7E5A-A1400C207E28}"/>
                </a:ext>
              </a:extLst>
            </p:cNvPr>
            <p:cNvSpPr>
              <a:spLocks noChangeArrowheads="1"/>
            </p:cNvSpPr>
            <p:nvPr/>
          </p:nvSpPr>
          <p:spPr bwMode="auto">
            <a:xfrm>
              <a:off x="3866" y="3686"/>
              <a:ext cx="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４</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4" name="Rectangle 395">
              <a:extLst>
                <a:ext uri="{FF2B5EF4-FFF2-40B4-BE49-F238E27FC236}">
                  <a16:creationId xmlns:a16="http://schemas.microsoft.com/office/drawing/2014/main" id="{434A2B97-BC75-F2E9-33B0-1EB2C4A456B9}"/>
                </a:ext>
              </a:extLst>
            </p:cNvPr>
            <p:cNvSpPr>
              <a:spLocks noChangeArrowheads="1"/>
            </p:cNvSpPr>
            <p:nvPr/>
          </p:nvSpPr>
          <p:spPr bwMode="auto">
            <a:xfrm>
              <a:off x="3907" y="3650"/>
              <a:ext cx="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5" name="Rectangle 396">
              <a:extLst>
                <a:ext uri="{FF2B5EF4-FFF2-40B4-BE49-F238E27FC236}">
                  <a16:creationId xmlns:a16="http://schemas.microsoft.com/office/drawing/2014/main" id="{B0741837-0AA5-9066-027D-47BAA1E56146}"/>
                </a:ext>
              </a:extLst>
            </p:cNvPr>
            <p:cNvSpPr>
              <a:spLocks noChangeArrowheads="1"/>
            </p:cNvSpPr>
            <p:nvPr/>
          </p:nvSpPr>
          <p:spPr bwMode="auto">
            <a:xfrm>
              <a:off x="3728" y="3760"/>
              <a:ext cx="23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3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DNA</a:t>
              </a:r>
              <a:endParaRPr kumimoji="1" lang="en-US" altLang="ja-JP"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186" name="Group 407">
              <a:extLst>
                <a:ext uri="{FF2B5EF4-FFF2-40B4-BE49-F238E27FC236}">
                  <a16:creationId xmlns:a16="http://schemas.microsoft.com/office/drawing/2014/main" id="{F0FEA449-E766-F5A2-C434-23649B856244}"/>
                </a:ext>
              </a:extLst>
            </p:cNvPr>
            <p:cNvGrpSpPr>
              <a:grpSpLocks/>
            </p:cNvGrpSpPr>
            <p:nvPr/>
          </p:nvGrpSpPr>
          <p:grpSpPr bwMode="auto">
            <a:xfrm>
              <a:off x="3001" y="3176"/>
              <a:ext cx="366" cy="457"/>
              <a:chOff x="3001" y="3176"/>
              <a:chExt cx="366" cy="457"/>
            </a:xfrm>
          </p:grpSpPr>
          <p:grpSp>
            <p:nvGrpSpPr>
              <p:cNvPr id="211" name="Group 404">
                <a:extLst>
                  <a:ext uri="{FF2B5EF4-FFF2-40B4-BE49-F238E27FC236}">
                    <a16:creationId xmlns:a16="http://schemas.microsoft.com/office/drawing/2014/main" id="{22358048-2494-393D-36CC-34F0F18D5BD6}"/>
                  </a:ext>
                </a:extLst>
              </p:cNvPr>
              <p:cNvGrpSpPr>
                <a:grpSpLocks/>
              </p:cNvGrpSpPr>
              <p:nvPr/>
            </p:nvGrpSpPr>
            <p:grpSpPr bwMode="auto">
              <a:xfrm>
                <a:off x="3001" y="3176"/>
                <a:ext cx="366" cy="457"/>
                <a:chOff x="3001" y="3176"/>
                <a:chExt cx="366" cy="457"/>
              </a:xfrm>
            </p:grpSpPr>
            <p:grpSp>
              <p:nvGrpSpPr>
                <p:cNvPr id="214" name="Group 399">
                  <a:extLst>
                    <a:ext uri="{FF2B5EF4-FFF2-40B4-BE49-F238E27FC236}">
                      <a16:creationId xmlns:a16="http://schemas.microsoft.com/office/drawing/2014/main" id="{A491EE2D-A4E9-E387-5A9B-17AA63CD1C51}"/>
                    </a:ext>
                  </a:extLst>
                </p:cNvPr>
                <p:cNvGrpSpPr>
                  <a:grpSpLocks/>
                </p:cNvGrpSpPr>
                <p:nvPr/>
              </p:nvGrpSpPr>
              <p:grpSpPr bwMode="auto">
                <a:xfrm>
                  <a:off x="3032" y="3176"/>
                  <a:ext cx="274" cy="244"/>
                  <a:chOff x="3032" y="3176"/>
                  <a:chExt cx="274" cy="244"/>
                </a:xfrm>
              </p:grpSpPr>
              <p:sp>
                <p:nvSpPr>
                  <p:cNvPr id="219" name="Oval 397">
                    <a:extLst>
                      <a:ext uri="{FF2B5EF4-FFF2-40B4-BE49-F238E27FC236}">
                        <a16:creationId xmlns:a16="http://schemas.microsoft.com/office/drawing/2014/main" id="{B364C544-5A41-F065-4C7C-E57F483510A6}"/>
                      </a:ext>
                    </a:extLst>
                  </p:cNvPr>
                  <p:cNvSpPr>
                    <a:spLocks noChangeArrowheads="1"/>
                  </p:cNvSpPr>
                  <p:nvPr/>
                </p:nvSpPr>
                <p:spPr bwMode="auto">
                  <a:xfrm>
                    <a:off x="3032" y="3176"/>
                    <a:ext cx="274" cy="244"/>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20" name="Oval 398">
                    <a:extLst>
                      <a:ext uri="{FF2B5EF4-FFF2-40B4-BE49-F238E27FC236}">
                        <a16:creationId xmlns:a16="http://schemas.microsoft.com/office/drawing/2014/main" id="{3B621D24-557B-8849-584A-8F38B668338F}"/>
                      </a:ext>
                    </a:extLst>
                  </p:cNvPr>
                  <p:cNvSpPr>
                    <a:spLocks noChangeArrowheads="1"/>
                  </p:cNvSpPr>
                  <p:nvPr/>
                </p:nvSpPr>
                <p:spPr bwMode="auto">
                  <a:xfrm>
                    <a:off x="3032" y="3176"/>
                    <a:ext cx="274" cy="244"/>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15" name="Rectangle 400">
                  <a:extLst>
                    <a:ext uri="{FF2B5EF4-FFF2-40B4-BE49-F238E27FC236}">
                      <a16:creationId xmlns:a16="http://schemas.microsoft.com/office/drawing/2014/main" id="{279CE707-2A8A-D54F-392C-8138C7E600C6}"/>
                    </a:ext>
                  </a:extLst>
                </p:cNvPr>
                <p:cNvSpPr>
                  <a:spLocks noChangeArrowheads="1"/>
                </p:cNvSpPr>
                <p:nvPr/>
              </p:nvSpPr>
              <p:spPr bwMode="auto">
                <a:xfrm>
                  <a:off x="3102" y="3244"/>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16" name="Group 403">
                  <a:extLst>
                    <a:ext uri="{FF2B5EF4-FFF2-40B4-BE49-F238E27FC236}">
                      <a16:creationId xmlns:a16="http://schemas.microsoft.com/office/drawing/2014/main" id="{1F3A113F-62F8-88CF-BB26-566ECD313BDE}"/>
                    </a:ext>
                  </a:extLst>
                </p:cNvPr>
                <p:cNvGrpSpPr>
                  <a:grpSpLocks/>
                </p:cNvGrpSpPr>
                <p:nvPr/>
              </p:nvGrpSpPr>
              <p:grpSpPr bwMode="auto">
                <a:xfrm>
                  <a:off x="3001" y="3420"/>
                  <a:ext cx="366" cy="213"/>
                  <a:chOff x="3001" y="3420"/>
                  <a:chExt cx="366" cy="213"/>
                </a:xfrm>
              </p:grpSpPr>
              <p:sp>
                <p:nvSpPr>
                  <p:cNvPr id="217" name="Freeform 401">
                    <a:extLst>
                      <a:ext uri="{FF2B5EF4-FFF2-40B4-BE49-F238E27FC236}">
                        <a16:creationId xmlns:a16="http://schemas.microsoft.com/office/drawing/2014/main" id="{48B1592A-ABCE-5A69-A539-8868605802B7}"/>
                      </a:ext>
                    </a:extLst>
                  </p:cNvPr>
                  <p:cNvSpPr>
                    <a:spLocks/>
                  </p:cNvSpPr>
                  <p:nvPr/>
                </p:nvSpPr>
                <p:spPr bwMode="auto">
                  <a:xfrm>
                    <a:off x="3001" y="3420"/>
                    <a:ext cx="366" cy="213"/>
                  </a:xfrm>
                  <a:custGeom>
                    <a:avLst/>
                    <a:gdLst>
                      <a:gd name="T0" fmla="*/ 183 w 366"/>
                      <a:gd name="T1" fmla="*/ 213 h 213"/>
                      <a:gd name="T2" fmla="*/ 366 w 366"/>
                      <a:gd name="T3" fmla="*/ 0 h 213"/>
                      <a:gd name="T4" fmla="*/ 0 w 366"/>
                      <a:gd name="T5" fmla="*/ 0 h 213"/>
                      <a:gd name="T6" fmla="*/ 183 w 366"/>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213">
                        <a:moveTo>
                          <a:pt x="183" y="213"/>
                        </a:moveTo>
                        <a:lnTo>
                          <a:pt x="366" y="0"/>
                        </a:lnTo>
                        <a:lnTo>
                          <a:pt x="0" y="0"/>
                        </a:lnTo>
                        <a:lnTo>
                          <a:pt x="183"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18" name="Freeform 402">
                    <a:extLst>
                      <a:ext uri="{FF2B5EF4-FFF2-40B4-BE49-F238E27FC236}">
                        <a16:creationId xmlns:a16="http://schemas.microsoft.com/office/drawing/2014/main" id="{84D0B0BF-63A6-98B2-7317-FEEAF66BB6F3}"/>
                      </a:ext>
                    </a:extLst>
                  </p:cNvPr>
                  <p:cNvSpPr>
                    <a:spLocks/>
                  </p:cNvSpPr>
                  <p:nvPr/>
                </p:nvSpPr>
                <p:spPr bwMode="auto">
                  <a:xfrm>
                    <a:off x="3001" y="3420"/>
                    <a:ext cx="366" cy="213"/>
                  </a:xfrm>
                  <a:custGeom>
                    <a:avLst/>
                    <a:gdLst>
                      <a:gd name="T0" fmla="*/ 183 w 366"/>
                      <a:gd name="T1" fmla="*/ 213 h 213"/>
                      <a:gd name="T2" fmla="*/ 366 w 366"/>
                      <a:gd name="T3" fmla="*/ 0 h 213"/>
                      <a:gd name="T4" fmla="*/ 0 w 366"/>
                      <a:gd name="T5" fmla="*/ 0 h 213"/>
                      <a:gd name="T6" fmla="*/ 183 w 366"/>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213">
                        <a:moveTo>
                          <a:pt x="183" y="213"/>
                        </a:moveTo>
                        <a:lnTo>
                          <a:pt x="366" y="0"/>
                        </a:lnTo>
                        <a:lnTo>
                          <a:pt x="0" y="0"/>
                        </a:lnTo>
                        <a:lnTo>
                          <a:pt x="183"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12" name="Rectangle 405">
                <a:extLst>
                  <a:ext uri="{FF2B5EF4-FFF2-40B4-BE49-F238E27FC236}">
                    <a16:creationId xmlns:a16="http://schemas.microsoft.com/office/drawing/2014/main" id="{B3BEAD53-1BB5-8E12-5E06-78562CFEC45E}"/>
                  </a:ext>
                </a:extLst>
              </p:cNvPr>
              <p:cNvSpPr>
                <a:spLocks noChangeArrowheads="1"/>
              </p:cNvSpPr>
              <p:nvPr/>
            </p:nvSpPr>
            <p:spPr bwMode="auto">
              <a:xfrm>
                <a:off x="3130" y="3445"/>
                <a:ext cx="1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13" name="Rectangle 406">
                <a:extLst>
                  <a:ext uri="{FF2B5EF4-FFF2-40B4-BE49-F238E27FC236}">
                    <a16:creationId xmlns:a16="http://schemas.microsoft.com/office/drawing/2014/main" id="{4C9C7D22-8BE4-41BF-F580-9E789A09BD50}"/>
                  </a:ext>
                </a:extLst>
              </p:cNvPr>
              <p:cNvSpPr>
                <a:spLocks noChangeArrowheads="1"/>
              </p:cNvSpPr>
              <p:nvPr/>
            </p:nvSpPr>
            <p:spPr bwMode="auto">
              <a:xfrm>
                <a:off x="3250" y="3450"/>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187" name="Group 418">
              <a:extLst>
                <a:ext uri="{FF2B5EF4-FFF2-40B4-BE49-F238E27FC236}">
                  <a16:creationId xmlns:a16="http://schemas.microsoft.com/office/drawing/2014/main" id="{88C9227B-2FE7-36B5-6EFC-17D9B10C3CBF}"/>
                </a:ext>
              </a:extLst>
            </p:cNvPr>
            <p:cNvGrpSpPr>
              <a:grpSpLocks/>
            </p:cNvGrpSpPr>
            <p:nvPr/>
          </p:nvGrpSpPr>
          <p:grpSpPr bwMode="auto">
            <a:xfrm>
              <a:off x="3702" y="3176"/>
              <a:ext cx="365" cy="457"/>
              <a:chOff x="3702" y="3176"/>
              <a:chExt cx="365" cy="457"/>
            </a:xfrm>
          </p:grpSpPr>
          <p:grpSp>
            <p:nvGrpSpPr>
              <p:cNvPr id="201" name="Group 415">
                <a:extLst>
                  <a:ext uri="{FF2B5EF4-FFF2-40B4-BE49-F238E27FC236}">
                    <a16:creationId xmlns:a16="http://schemas.microsoft.com/office/drawing/2014/main" id="{73F959B5-7197-03D9-AB1E-91A14D051520}"/>
                  </a:ext>
                </a:extLst>
              </p:cNvPr>
              <p:cNvGrpSpPr>
                <a:grpSpLocks/>
              </p:cNvGrpSpPr>
              <p:nvPr/>
            </p:nvGrpSpPr>
            <p:grpSpPr bwMode="auto">
              <a:xfrm>
                <a:off x="3702" y="3176"/>
                <a:ext cx="365" cy="457"/>
                <a:chOff x="3702" y="3176"/>
                <a:chExt cx="365" cy="457"/>
              </a:xfrm>
            </p:grpSpPr>
            <p:grpSp>
              <p:nvGrpSpPr>
                <p:cNvPr id="204" name="Group 410">
                  <a:extLst>
                    <a:ext uri="{FF2B5EF4-FFF2-40B4-BE49-F238E27FC236}">
                      <a16:creationId xmlns:a16="http://schemas.microsoft.com/office/drawing/2014/main" id="{54FCC7E3-8D4A-DC9D-4F88-B5E8B8F48E7F}"/>
                    </a:ext>
                  </a:extLst>
                </p:cNvPr>
                <p:cNvGrpSpPr>
                  <a:grpSpLocks/>
                </p:cNvGrpSpPr>
                <p:nvPr/>
              </p:nvGrpSpPr>
              <p:grpSpPr bwMode="auto">
                <a:xfrm>
                  <a:off x="3732" y="3176"/>
                  <a:ext cx="274" cy="244"/>
                  <a:chOff x="3732" y="3176"/>
                  <a:chExt cx="274" cy="244"/>
                </a:xfrm>
              </p:grpSpPr>
              <p:sp>
                <p:nvSpPr>
                  <p:cNvPr id="209" name="Oval 408">
                    <a:extLst>
                      <a:ext uri="{FF2B5EF4-FFF2-40B4-BE49-F238E27FC236}">
                        <a16:creationId xmlns:a16="http://schemas.microsoft.com/office/drawing/2014/main" id="{71376AB4-9676-0F6D-9653-4C243A49F98F}"/>
                      </a:ext>
                    </a:extLst>
                  </p:cNvPr>
                  <p:cNvSpPr>
                    <a:spLocks noChangeArrowheads="1"/>
                  </p:cNvSpPr>
                  <p:nvPr/>
                </p:nvSpPr>
                <p:spPr bwMode="auto">
                  <a:xfrm>
                    <a:off x="3732" y="3176"/>
                    <a:ext cx="274" cy="244"/>
                  </a:xfrm>
                  <a:prstGeom prst="ellipse">
                    <a:avLst/>
                  </a:prstGeom>
                  <a:solidFill>
                    <a:srgbClr val="3399FF"/>
                  </a:solidFill>
                  <a:ln w="0">
                    <a:solidFill>
                      <a:srgbClr val="000000"/>
                    </a:solidFill>
                    <a:round/>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10" name="Oval 409">
                    <a:extLst>
                      <a:ext uri="{FF2B5EF4-FFF2-40B4-BE49-F238E27FC236}">
                        <a16:creationId xmlns:a16="http://schemas.microsoft.com/office/drawing/2014/main" id="{BEAF0D52-F44B-78EA-F900-315FD9B887A2}"/>
                      </a:ext>
                    </a:extLst>
                  </p:cNvPr>
                  <p:cNvSpPr>
                    <a:spLocks noChangeArrowheads="1"/>
                  </p:cNvSpPr>
                  <p:nvPr/>
                </p:nvSpPr>
                <p:spPr bwMode="auto">
                  <a:xfrm>
                    <a:off x="3732" y="3176"/>
                    <a:ext cx="274" cy="244"/>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05" name="Rectangle 411">
                  <a:extLst>
                    <a:ext uri="{FF2B5EF4-FFF2-40B4-BE49-F238E27FC236}">
                      <a16:creationId xmlns:a16="http://schemas.microsoft.com/office/drawing/2014/main" id="{920AD4F4-3DA8-4415-5952-F3DD9A62DA81}"/>
                    </a:ext>
                  </a:extLst>
                </p:cNvPr>
                <p:cNvSpPr>
                  <a:spLocks noChangeArrowheads="1"/>
                </p:cNvSpPr>
                <p:nvPr/>
              </p:nvSpPr>
              <p:spPr bwMode="auto">
                <a:xfrm>
                  <a:off x="3800" y="3244"/>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Ｈｅ</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206" name="Group 414">
                  <a:extLst>
                    <a:ext uri="{FF2B5EF4-FFF2-40B4-BE49-F238E27FC236}">
                      <a16:creationId xmlns:a16="http://schemas.microsoft.com/office/drawing/2014/main" id="{B26EEE3C-E722-E26C-F96B-9E4C8AE60D02}"/>
                    </a:ext>
                  </a:extLst>
                </p:cNvPr>
                <p:cNvGrpSpPr>
                  <a:grpSpLocks/>
                </p:cNvGrpSpPr>
                <p:nvPr/>
              </p:nvGrpSpPr>
              <p:grpSpPr bwMode="auto">
                <a:xfrm>
                  <a:off x="3702" y="3420"/>
                  <a:ext cx="365" cy="213"/>
                  <a:chOff x="3702" y="3420"/>
                  <a:chExt cx="365" cy="213"/>
                </a:xfrm>
              </p:grpSpPr>
              <p:sp>
                <p:nvSpPr>
                  <p:cNvPr id="207" name="Freeform 412">
                    <a:extLst>
                      <a:ext uri="{FF2B5EF4-FFF2-40B4-BE49-F238E27FC236}">
                        <a16:creationId xmlns:a16="http://schemas.microsoft.com/office/drawing/2014/main" id="{E3135594-3B71-50E9-0E34-FB006F935152}"/>
                      </a:ext>
                    </a:extLst>
                  </p:cNvPr>
                  <p:cNvSpPr>
                    <a:spLocks/>
                  </p:cNvSpPr>
                  <p:nvPr/>
                </p:nvSpPr>
                <p:spPr bwMode="auto">
                  <a:xfrm>
                    <a:off x="3702" y="3420"/>
                    <a:ext cx="365" cy="213"/>
                  </a:xfrm>
                  <a:custGeom>
                    <a:avLst/>
                    <a:gdLst>
                      <a:gd name="T0" fmla="*/ 182 w 365"/>
                      <a:gd name="T1" fmla="*/ 213 h 213"/>
                      <a:gd name="T2" fmla="*/ 365 w 365"/>
                      <a:gd name="T3" fmla="*/ 0 h 213"/>
                      <a:gd name="T4" fmla="*/ 0 w 365"/>
                      <a:gd name="T5" fmla="*/ 0 h 213"/>
                      <a:gd name="T6" fmla="*/ 182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2" y="213"/>
                        </a:moveTo>
                        <a:lnTo>
                          <a:pt x="365" y="0"/>
                        </a:lnTo>
                        <a:lnTo>
                          <a:pt x="0" y="0"/>
                        </a:lnTo>
                        <a:lnTo>
                          <a:pt x="182" y="21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08" name="Freeform 413">
                    <a:extLst>
                      <a:ext uri="{FF2B5EF4-FFF2-40B4-BE49-F238E27FC236}">
                        <a16:creationId xmlns:a16="http://schemas.microsoft.com/office/drawing/2014/main" id="{3596C464-9F57-D2CE-732B-46110DA7674B}"/>
                      </a:ext>
                    </a:extLst>
                  </p:cNvPr>
                  <p:cNvSpPr>
                    <a:spLocks/>
                  </p:cNvSpPr>
                  <p:nvPr/>
                </p:nvSpPr>
                <p:spPr bwMode="auto">
                  <a:xfrm>
                    <a:off x="3702" y="3420"/>
                    <a:ext cx="365" cy="213"/>
                  </a:xfrm>
                  <a:custGeom>
                    <a:avLst/>
                    <a:gdLst>
                      <a:gd name="T0" fmla="*/ 182 w 365"/>
                      <a:gd name="T1" fmla="*/ 213 h 213"/>
                      <a:gd name="T2" fmla="*/ 365 w 365"/>
                      <a:gd name="T3" fmla="*/ 0 h 213"/>
                      <a:gd name="T4" fmla="*/ 0 w 365"/>
                      <a:gd name="T5" fmla="*/ 0 h 213"/>
                      <a:gd name="T6" fmla="*/ 182 w 365"/>
                      <a:gd name="T7" fmla="*/ 213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13">
                        <a:moveTo>
                          <a:pt x="182" y="213"/>
                        </a:moveTo>
                        <a:lnTo>
                          <a:pt x="365" y="0"/>
                        </a:lnTo>
                        <a:lnTo>
                          <a:pt x="0" y="0"/>
                        </a:lnTo>
                        <a:lnTo>
                          <a:pt x="182" y="21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sp>
            <p:nvSpPr>
              <p:cNvPr id="202" name="Rectangle 416">
                <a:extLst>
                  <a:ext uri="{FF2B5EF4-FFF2-40B4-BE49-F238E27FC236}">
                    <a16:creationId xmlns:a16="http://schemas.microsoft.com/office/drawing/2014/main" id="{B556583E-0ABC-8CC2-A963-2FDFD99B88DB}"/>
                  </a:ext>
                </a:extLst>
              </p:cNvPr>
              <p:cNvSpPr>
                <a:spLocks noChangeArrowheads="1"/>
              </p:cNvSpPr>
              <p:nvPr/>
            </p:nvSpPr>
            <p:spPr bwMode="auto">
              <a:xfrm>
                <a:off x="3832" y="3445"/>
                <a:ext cx="1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endParaRPr kumimoji="1" lang="en-US" altLang="ja-JP"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03" name="Rectangle 417">
                <a:extLst>
                  <a:ext uri="{FF2B5EF4-FFF2-40B4-BE49-F238E27FC236}">
                    <a16:creationId xmlns:a16="http://schemas.microsoft.com/office/drawing/2014/main" id="{BB2DBE39-3759-5602-DDA2-B6168AE0E800}"/>
                  </a:ext>
                </a:extLst>
              </p:cNvPr>
              <p:cNvSpPr>
                <a:spLocks noChangeArrowheads="1"/>
              </p:cNvSpPr>
              <p:nvPr/>
            </p:nvSpPr>
            <p:spPr bwMode="auto">
              <a:xfrm>
                <a:off x="3951" y="3450"/>
                <a:ext cx="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188" name="Freeform 419">
              <a:extLst>
                <a:ext uri="{FF2B5EF4-FFF2-40B4-BE49-F238E27FC236}">
                  <a16:creationId xmlns:a16="http://schemas.microsoft.com/office/drawing/2014/main" id="{0A2017D9-E0C1-A90A-65BF-A48DC1F2E919}"/>
                </a:ext>
              </a:extLst>
            </p:cNvPr>
            <p:cNvSpPr>
              <a:spLocks noEditPoints="1"/>
            </p:cNvSpPr>
            <p:nvPr/>
          </p:nvSpPr>
          <p:spPr bwMode="auto">
            <a:xfrm>
              <a:off x="3471" y="2994"/>
              <a:ext cx="35" cy="243"/>
            </a:xfrm>
            <a:custGeom>
              <a:avLst/>
              <a:gdLst>
                <a:gd name="T0" fmla="*/ 23 w 35"/>
                <a:gd name="T1" fmla="*/ 0 h 243"/>
                <a:gd name="T2" fmla="*/ 23 w 35"/>
                <a:gd name="T3" fmla="*/ 215 h 243"/>
                <a:gd name="T4" fmla="*/ 12 w 35"/>
                <a:gd name="T5" fmla="*/ 215 h 243"/>
                <a:gd name="T6" fmla="*/ 12 w 35"/>
                <a:gd name="T7" fmla="*/ 0 h 243"/>
                <a:gd name="T8" fmla="*/ 23 w 35"/>
                <a:gd name="T9" fmla="*/ 0 h 243"/>
                <a:gd name="T10" fmla="*/ 35 w 35"/>
                <a:gd name="T11" fmla="*/ 209 h 243"/>
                <a:gd name="T12" fmla="*/ 17 w 35"/>
                <a:gd name="T13" fmla="*/ 243 h 243"/>
                <a:gd name="T14" fmla="*/ 0 w 35"/>
                <a:gd name="T15" fmla="*/ 209 h 243"/>
                <a:gd name="T16" fmla="*/ 35 w 35"/>
                <a:gd name="T17" fmla="*/ 209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3">
                  <a:moveTo>
                    <a:pt x="23" y="0"/>
                  </a:moveTo>
                  <a:lnTo>
                    <a:pt x="23" y="215"/>
                  </a:lnTo>
                  <a:lnTo>
                    <a:pt x="12" y="215"/>
                  </a:lnTo>
                  <a:lnTo>
                    <a:pt x="12" y="0"/>
                  </a:lnTo>
                  <a:lnTo>
                    <a:pt x="23" y="0"/>
                  </a:lnTo>
                  <a:close/>
                  <a:moveTo>
                    <a:pt x="35" y="209"/>
                  </a:moveTo>
                  <a:lnTo>
                    <a:pt x="17" y="243"/>
                  </a:lnTo>
                  <a:lnTo>
                    <a:pt x="0" y="209"/>
                  </a:lnTo>
                  <a:lnTo>
                    <a:pt x="35" y="209"/>
                  </a:lnTo>
                  <a:close/>
                </a:path>
              </a:pathLst>
            </a:custGeom>
            <a:solidFill>
              <a:srgbClr val="FF3300"/>
            </a:solidFill>
            <a:ln w="3175" cap="flat">
              <a:solidFill>
                <a:srgbClr val="FF3300"/>
              </a:solidFill>
              <a:prstDash val="solid"/>
              <a:bevel/>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9" name="Rectangle 420">
              <a:extLst>
                <a:ext uri="{FF2B5EF4-FFF2-40B4-BE49-F238E27FC236}">
                  <a16:creationId xmlns:a16="http://schemas.microsoft.com/office/drawing/2014/main" id="{08325190-E81A-1789-5582-8DD87F12349C}"/>
                </a:ext>
              </a:extLst>
            </p:cNvPr>
            <p:cNvSpPr>
              <a:spLocks noChangeArrowheads="1"/>
            </p:cNvSpPr>
            <p:nvPr/>
          </p:nvSpPr>
          <p:spPr bwMode="auto">
            <a:xfrm>
              <a:off x="3222" y="3033"/>
              <a:ext cx="2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5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分別</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0" name="Rectangle 421">
              <a:extLst>
                <a:ext uri="{FF2B5EF4-FFF2-40B4-BE49-F238E27FC236}">
                  <a16:creationId xmlns:a16="http://schemas.microsoft.com/office/drawing/2014/main" id="{C623C908-194E-5CF5-A2C0-1B026A70FD8E}"/>
                </a:ext>
              </a:extLst>
            </p:cNvPr>
            <p:cNvSpPr>
              <a:spLocks noChangeArrowheads="1"/>
            </p:cNvSpPr>
            <p:nvPr/>
          </p:nvSpPr>
          <p:spPr bwMode="auto">
            <a:xfrm>
              <a:off x="3587" y="3033"/>
              <a:ext cx="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5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1" name="Rectangle 422">
              <a:extLst>
                <a:ext uri="{FF2B5EF4-FFF2-40B4-BE49-F238E27FC236}">
                  <a16:creationId xmlns:a16="http://schemas.microsoft.com/office/drawing/2014/main" id="{D7CA47DE-76BF-4863-8E27-F847812C2939}"/>
                </a:ext>
              </a:extLst>
            </p:cNvPr>
            <p:cNvSpPr>
              <a:spLocks noChangeArrowheads="1"/>
            </p:cNvSpPr>
            <p:nvPr/>
          </p:nvSpPr>
          <p:spPr bwMode="auto">
            <a:xfrm>
              <a:off x="3683" y="3033"/>
              <a:ext cx="8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2" name="Rectangle 423">
              <a:extLst>
                <a:ext uri="{FF2B5EF4-FFF2-40B4-BE49-F238E27FC236}">
                  <a16:creationId xmlns:a16="http://schemas.microsoft.com/office/drawing/2014/main" id="{E375CEBB-D2DF-56F8-2652-35B958DDE9D0}"/>
                </a:ext>
              </a:extLst>
            </p:cNvPr>
            <p:cNvSpPr>
              <a:spLocks noChangeArrowheads="1"/>
            </p:cNvSpPr>
            <p:nvPr/>
          </p:nvSpPr>
          <p:spPr bwMode="auto">
            <a:xfrm>
              <a:off x="3822" y="3051"/>
              <a:ext cx="31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（塩酸）</a:t>
              </a:r>
              <a:endPar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3" name="Rectangle 424">
              <a:extLst>
                <a:ext uri="{FF2B5EF4-FFF2-40B4-BE49-F238E27FC236}">
                  <a16:creationId xmlns:a16="http://schemas.microsoft.com/office/drawing/2014/main" id="{6F04757F-4F93-744F-FCA5-9D7E9608A94A}"/>
                </a:ext>
              </a:extLst>
            </p:cNvPr>
            <p:cNvSpPr>
              <a:spLocks noChangeArrowheads="1"/>
            </p:cNvSpPr>
            <p:nvPr/>
          </p:nvSpPr>
          <p:spPr bwMode="auto">
            <a:xfrm>
              <a:off x="2461" y="3508"/>
              <a:ext cx="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4" name="Rectangle 425">
              <a:extLst>
                <a:ext uri="{FF2B5EF4-FFF2-40B4-BE49-F238E27FC236}">
                  <a16:creationId xmlns:a16="http://schemas.microsoft.com/office/drawing/2014/main" id="{B5166CF9-A599-8C08-7F0B-D8534FC205BE}"/>
                </a:ext>
              </a:extLst>
            </p:cNvPr>
            <p:cNvSpPr>
              <a:spLocks noChangeArrowheads="1"/>
            </p:cNvSpPr>
            <p:nvPr/>
          </p:nvSpPr>
          <p:spPr bwMode="auto">
            <a:xfrm>
              <a:off x="2541" y="3492"/>
              <a:ext cx="8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5" name="Rectangle 426">
              <a:extLst>
                <a:ext uri="{FF2B5EF4-FFF2-40B4-BE49-F238E27FC236}">
                  <a16:creationId xmlns:a16="http://schemas.microsoft.com/office/drawing/2014/main" id="{3C6E93FE-41BA-8F15-DEA3-43186334AD46}"/>
                </a:ext>
              </a:extLst>
            </p:cNvPr>
            <p:cNvSpPr>
              <a:spLocks noChangeArrowheads="1"/>
            </p:cNvSpPr>
            <p:nvPr/>
          </p:nvSpPr>
          <p:spPr bwMode="auto">
            <a:xfrm>
              <a:off x="4319" y="3508"/>
              <a:ext cx="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3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Ｈ</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6" name="Rectangle 427">
              <a:extLst>
                <a:ext uri="{FF2B5EF4-FFF2-40B4-BE49-F238E27FC236}">
                  <a16:creationId xmlns:a16="http://schemas.microsoft.com/office/drawing/2014/main" id="{DAA27FE7-133D-0FA9-A800-ACB2E3916831}"/>
                </a:ext>
              </a:extLst>
            </p:cNvPr>
            <p:cNvSpPr>
              <a:spLocks noChangeArrowheads="1"/>
            </p:cNvSpPr>
            <p:nvPr/>
          </p:nvSpPr>
          <p:spPr bwMode="auto">
            <a:xfrm>
              <a:off x="4399" y="3492"/>
              <a:ext cx="8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7" name="Rectangle 428">
              <a:extLst>
                <a:ext uri="{FF2B5EF4-FFF2-40B4-BE49-F238E27FC236}">
                  <a16:creationId xmlns:a16="http://schemas.microsoft.com/office/drawing/2014/main" id="{F3C1D8BD-9071-233D-DFEB-F11B444E6DF5}"/>
                </a:ext>
              </a:extLst>
            </p:cNvPr>
            <p:cNvSpPr>
              <a:spLocks noChangeArrowheads="1"/>
            </p:cNvSpPr>
            <p:nvPr/>
          </p:nvSpPr>
          <p:spPr bwMode="auto">
            <a:xfrm>
              <a:off x="3406" y="2578"/>
              <a:ext cx="12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500" b="1" i="0" u="none" strike="noStrike" kern="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rPr>
                <a:t>核</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8" name="Rectangle 429">
              <a:extLst>
                <a:ext uri="{FF2B5EF4-FFF2-40B4-BE49-F238E27FC236}">
                  <a16:creationId xmlns:a16="http://schemas.microsoft.com/office/drawing/2014/main" id="{B01E7A38-6E0B-7895-9DC5-D30C0C198515}"/>
                </a:ext>
              </a:extLst>
            </p:cNvPr>
            <p:cNvSpPr>
              <a:spLocks noChangeArrowheads="1"/>
            </p:cNvSpPr>
            <p:nvPr/>
          </p:nvSpPr>
          <p:spPr bwMode="auto">
            <a:xfrm>
              <a:off x="3435" y="3764"/>
              <a:ext cx="1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500" b="1" i="0" u="none" strike="noStrike" kern="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rPr>
                <a:t>核</a:t>
              </a: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9" name="Rectangle 431">
              <a:extLst>
                <a:ext uri="{FF2B5EF4-FFF2-40B4-BE49-F238E27FC236}">
                  <a16:creationId xmlns:a16="http://schemas.microsoft.com/office/drawing/2014/main" id="{9F5BDCC0-1457-2C2A-B1C1-67CF9E2FEBD4}"/>
                </a:ext>
              </a:extLst>
            </p:cNvPr>
            <p:cNvSpPr>
              <a:spLocks noChangeArrowheads="1"/>
            </p:cNvSpPr>
            <p:nvPr/>
          </p:nvSpPr>
          <p:spPr bwMode="auto">
            <a:xfrm>
              <a:off x="4638" y="3027"/>
              <a:ext cx="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00" name="Rectangle 435">
              <a:extLst>
                <a:ext uri="{FF2B5EF4-FFF2-40B4-BE49-F238E27FC236}">
                  <a16:creationId xmlns:a16="http://schemas.microsoft.com/office/drawing/2014/main" id="{E1CFF010-C87F-BAF6-0441-EA272C41B090}"/>
                </a:ext>
              </a:extLst>
            </p:cNvPr>
            <p:cNvSpPr>
              <a:spLocks noChangeArrowheads="1"/>
            </p:cNvSpPr>
            <p:nvPr/>
          </p:nvSpPr>
          <p:spPr bwMode="auto">
            <a:xfrm>
              <a:off x="4624" y="3343"/>
              <a:ext cx="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289" name="テキスト ボックス 1">
            <a:extLst>
              <a:ext uri="{FF2B5EF4-FFF2-40B4-BE49-F238E27FC236}">
                <a16:creationId xmlns:a16="http://schemas.microsoft.com/office/drawing/2014/main" id="{9C2E2C0A-2655-D9FE-82F7-74A38DBB140F}"/>
              </a:ext>
            </a:extLst>
          </p:cNvPr>
          <p:cNvSpPr txBox="1">
            <a:spLocks noChangeArrowheads="1"/>
          </p:cNvSpPr>
          <p:nvPr/>
        </p:nvSpPr>
        <p:spPr bwMode="auto">
          <a:xfrm>
            <a:off x="3316986" y="4257867"/>
            <a:ext cx="199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t>HCl</a:t>
            </a:r>
            <a:r>
              <a:rPr lang="ja-JP" altLang="en-US" sz="1800" dirty="0"/>
              <a:t>→</a:t>
            </a:r>
            <a:r>
              <a:rPr lang="en-US" altLang="ja-JP" sz="1800" dirty="0"/>
              <a:t>H</a:t>
            </a:r>
            <a:r>
              <a:rPr lang="en-US" altLang="ja-JP" sz="1800" baseline="30000" dirty="0"/>
              <a:t>+</a:t>
            </a:r>
            <a:r>
              <a:rPr lang="en-US" altLang="ja-JP" sz="1800" dirty="0"/>
              <a:t> + Cl</a:t>
            </a:r>
            <a:r>
              <a:rPr lang="en-US" altLang="ja-JP" sz="1800" baseline="30000" dirty="0"/>
              <a:t>-</a:t>
            </a:r>
            <a:r>
              <a:rPr lang="ja-JP" altLang="en-US" sz="1800" dirty="0"/>
              <a:t>　</a:t>
            </a:r>
          </a:p>
        </p:txBody>
      </p:sp>
      <p:sp>
        <p:nvSpPr>
          <p:cNvPr id="290" name="Rectangle 432">
            <a:extLst>
              <a:ext uri="{FF2B5EF4-FFF2-40B4-BE49-F238E27FC236}">
                <a16:creationId xmlns:a16="http://schemas.microsoft.com/office/drawing/2014/main" id="{171812EB-3C98-E6D0-D5E9-D18B8DD7EEC5}"/>
              </a:ext>
            </a:extLst>
          </p:cNvPr>
          <p:cNvSpPr>
            <a:spLocks noChangeArrowheads="1"/>
          </p:cNvSpPr>
          <p:nvPr/>
        </p:nvSpPr>
        <p:spPr bwMode="auto">
          <a:xfrm>
            <a:off x="3423162" y="4591093"/>
            <a:ext cx="1366062"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ts val="1100"/>
              </a:lnSpc>
              <a:spcBef>
                <a:spcPct val="0"/>
              </a:spcBef>
              <a:buFontTx/>
              <a:buNone/>
            </a:pPr>
            <a:r>
              <a:rPr lang="ja-JP" altLang="en-US" sz="1200" b="1" dirty="0">
                <a:solidFill>
                  <a:srgbClr val="000000"/>
                </a:solidFill>
                <a:latin typeface="ＭＳ Ｐゴシック" panose="020B0600070205080204" pitchFamily="50" charset="-128"/>
              </a:rPr>
              <a:t>低　</a:t>
            </a:r>
            <a:r>
              <a:rPr lang="en-US" altLang="ja-JP" sz="1200" b="1" dirty="0">
                <a:solidFill>
                  <a:srgbClr val="000000"/>
                </a:solidFill>
                <a:latin typeface="ＭＳ Ｐゴシック" panose="020B0600070205080204" pitchFamily="50" charset="-128"/>
              </a:rPr>
              <a:t>←</a:t>
            </a:r>
            <a:r>
              <a:rPr lang="ja-JP" altLang="en-US" sz="1200" b="1" dirty="0">
                <a:solidFill>
                  <a:srgbClr val="000000"/>
                </a:solidFill>
                <a:latin typeface="ＭＳ Ｐゴシック" panose="020B0600070205080204" pitchFamily="50" charset="-128"/>
              </a:rPr>
              <a:t>塩酸濃度→高</a:t>
            </a:r>
            <a:endParaRPr lang="ja-JP" altLang="en-US" sz="2800" dirty="0"/>
          </a:p>
        </p:txBody>
      </p:sp>
      <p:sp>
        <p:nvSpPr>
          <p:cNvPr id="291" name="Rectangle 433">
            <a:extLst>
              <a:ext uri="{FF2B5EF4-FFF2-40B4-BE49-F238E27FC236}">
                <a16:creationId xmlns:a16="http://schemas.microsoft.com/office/drawing/2014/main" id="{07DA51C3-8909-E571-D6F3-C7DC74BBB240}"/>
              </a:ext>
            </a:extLst>
          </p:cNvPr>
          <p:cNvSpPr>
            <a:spLocks noChangeArrowheads="1"/>
          </p:cNvSpPr>
          <p:nvPr/>
        </p:nvSpPr>
        <p:spPr bwMode="auto">
          <a:xfrm>
            <a:off x="3394477" y="4785645"/>
            <a:ext cx="138499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ts val="1100"/>
              </a:lnSpc>
              <a:spcBef>
                <a:spcPct val="0"/>
              </a:spcBef>
              <a:buFontTx/>
              <a:buNone/>
            </a:pPr>
            <a:r>
              <a:rPr lang="ja-JP" altLang="en-US" sz="1200" b="1" dirty="0">
                <a:solidFill>
                  <a:srgbClr val="000000"/>
                </a:solidFill>
                <a:latin typeface="ＭＳ Ｐゴシック" panose="020B0600070205080204" pitchFamily="50" charset="-128"/>
              </a:rPr>
              <a:t>穏やか←分別力→強</a:t>
            </a:r>
            <a:endParaRPr lang="ja-JP" altLang="en-US" sz="2800" dirty="0"/>
          </a:p>
        </p:txBody>
      </p:sp>
      <p:sp>
        <p:nvSpPr>
          <p:cNvPr id="294" name="テキスト ボックス 293">
            <a:extLst>
              <a:ext uri="{FF2B5EF4-FFF2-40B4-BE49-F238E27FC236}">
                <a16:creationId xmlns:a16="http://schemas.microsoft.com/office/drawing/2014/main" id="{4E07A09A-C5AB-D302-1E47-575F33866939}"/>
              </a:ext>
            </a:extLst>
          </p:cNvPr>
          <p:cNvSpPr txBox="1"/>
          <p:nvPr/>
        </p:nvSpPr>
        <p:spPr>
          <a:xfrm>
            <a:off x="4025688" y="2777095"/>
            <a:ext cx="369332" cy="1446532"/>
          </a:xfrm>
          <a:prstGeom prst="rect">
            <a:avLst/>
          </a:prstGeom>
          <a:noFill/>
        </p:spPr>
        <p:txBody>
          <a:bodyPr vert="eaVert" wrap="square" rtlCol="0">
            <a:spAutoFit/>
          </a:bodyPr>
          <a:lstStyle/>
          <a:p>
            <a:r>
              <a:rPr kumimoji="1" lang="ja-JP" altLang="en-US" sz="1200" dirty="0"/>
              <a:t>鉄ヘマトキシリン</a:t>
            </a:r>
          </a:p>
        </p:txBody>
      </p:sp>
    </p:spTree>
    <p:extLst>
      <p:ext uri="{BB962C8B-B14F-4D97-AF65-F5344CB8AC3E}">
        <p14:creationId xmlns:p14="http://schemas.microsoft.com/office/powerpoint/2010/main" val="79472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F537EF16-6FFF-737C-D1F5-F86D8EC4AC79}"/>
              </a:ext>
            </a:extLst>
          </p:cNvPr>
          <p:cNvSpPr/>
          <p:nvPr/>
        </p:nvSpPr>
        <p:spPr>
          <a:xfrm>
            <a:off x="4994275" y="3738563"/>
            <a:ext cx="1706563" cy="576262"/>
          </a:xfrm>
          <a:prstGeom prst="rect">
            <a:avLst/>
          </a:prstGeom>
          <a:solidFill>
            <a:srgbClr val="FFD685"/>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4" name="正方形/長方形 33">
            <a:extLst>
              <a:ext uri="{FF2B5EF4-FFF2-40B4-BE49-F238E27FC236}">
                <a16:creationId xmlns:a16="http://schemas.microsoft.com/office/drawing/2014/main" id="{16ECE0CE-DA94-C6EE-A594-73F4FAA540D5}"/>
              </a:ext>
            </a:extLst>
          </p:cNvPr>
          <p:cNvSpPr/>
          <p:nvPr/>
        </p:nvSpPr>
        <p:spPr>
          <a:xfrm>
            <a:off x="2532063" y="3738563"/>
            <a:ext cx="1704975" cy="576262"/>
          </a:xfrm>
          <a:prstGeom prst="rect">
            <a:avLst/>
          </a:prstGeom>
          <a:solidFill>
            <a:srgbClr val="FFC1C1"/>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5" name="正方形/長方形 34">
            <a:extLst>
              <a:ext uri="{FF2B5EF4-FFF2-40B4-BE49-F238E27FC236}">
                <a16:creationId xmlns:a16="http://schemas.microsoft.com/office/drawing/2014/main" id="{BAA9EA14-8C87-FD78-0EB5-60E675CCCEA3}"/>
              </a:ext>
            </a:extLst>
          </p:cNvPr>
          <p:cNvSpPr/>
          <p:nvPr/>
        </p:nvSpPr>
        <p:spPr>
          <a:xfrm>
            <a:off x="825500" y="3738563"/>
            <a:ext cx="1706563" cy="576262"/>
          </a:xfrm>
          <a:prstGeom prst="rect">
            <a:avLst/>
          </a:prstGeom>
          <a:solidFill>
            <a:srgbClr val="FFFF99"/>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graphicFrame>
        <p:nvGraphicFramePr>
          <p:cNvPr id="2" name="Group 91">
            <a:extLst>
              <a:ext uri="{FF2B5EF4-FFF2-40B4-BE49-F238E27FC236}">
                <a16:creationId xmlns:a16="http://schemas.microsoft.com/office/drawing/2014/main" id="{EE8954A3-471E-81E2-2A19-702A54E7242F}"/>
              </a:ext>
            </a:extLst>
          </p:cNvPr>
          <p:cNvGraphicFramePr>
            <a:graphicFrameLocks/>
          </p:cNvGraphicFramePr>
          <p:nvPr>
            <p:extLst>
              <p:ext uri="{D42A27DB-BD31-4B8C-83A1-F6EECF244321}">
                <p14:modId xmlns:p14="http://schemas.microsoft.com/office/powerpoint/2010/main" val="3711985805"/>
              </p:ext>
            </p:extLst>
          </p:nvPr>
        </p:nvGraphicFramePr>
        <p:xfrm>
          <a:off x="152400" y="188913"/>
          <a:ext cx="8812213" cy="6583708"/>
        </p:xfrm>
        <a:graphic>
          <a:graphicData uri="http://schemas.openxmlformats.org/drawingml/2006/table">
            <a:tbl>
              <a:tblPr/>
              <a:tblGrid>
                <a:gridCol w="435429">
                  <a:extLst>
                    <a:ext uri="{9D8B030D-6E8A-4147-A177-3AD203B41FA5}">
                      <a16:colId xmlns:a16="http://schemas.microsoft.com/office/drawing/2014/main" val="20000"/>
                    </a:ext>
                  </a:extLst>
                </a:gridCol>
                <a:gridCol w="1928795">
                  <a:extLst>
                    <a:ext uri="{9D8B030D-6E8A-4147-A177-3AD203B41FA5}">
                      <a16:colId xmlns:a16="http://schemas.microsoft.com/office/drawing/2014/main" val="20001"/>
                    </a:ext>
                  </a:extLst>
                </a:gridCol>
                <a:gridCol w="6447989">
                  <a:extLst>
                    <a:ext uri="{9D8B030D-6E8A-4147-A177-3AD203B41FA5}">
                      <a16:colId xmlns:a16="http://schemas.microsoft.com/office/drawing/2014/main" val="20002"/>
                    </a:ext>
                  </a:extLst>
                </a:gridCol>
              </a:tblGrid>
              <a:tr h="701050">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⑩</a:t>
                      </a:r>
                      <a:endParaRPr kumimoji="1" lang="en-US" altLang="ja-JP" sz="2000" b="0" i="0" u="none" strike="noStrike" cap="none" normalizeH="0" baseline="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tab pos="2274888" algn="l"/>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ワンギーソン液　　　　</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74888" algn="l"/>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約</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分</a:t>
                      </a:r>
                      <a:endPar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ピクリン酸の黄色と酸フクシンの赤色のバランスは、ワンギーソン液中各色素の濃度や脱水操作などに依存する。</a:t>
                      </a:r>
                      <a:endParaRPr kumimoji="1" lang="ja-JP"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51101">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⑪種々脱水法</a:t>
                      </a:r>
                      <a:endPar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rPr>
                        <a:t>A</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法：ろ紙にはさんで余剰な染色液を吸い取った後、エタノール脱水</a:t>
                      </a:r>
                      <a:endPar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rPr>
                        <a:t>B</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法：</a:t>
                      </a:r>
                      <a:r>
                        <a:rPr kumimoji="1" lang="ja-JP" altLang="en-US" sz="1600" b="1" i="0" u="none" strike="noStrike" cap="none" normalizeH="0" baseline="0" dirty="0">
                          <a:ln>
                            <a:noFill/>
                          </a:ln>
                          <a:solidFill>
                            <a:schemeClr val="tx1"/>
                          </a:solidFill>
                          <a:effectLst/>
                          <a:latin typeface="Times New Roman" pitchFamily="18" charset="0"/>
                          <a:ea typeface="ＭＳ Ｐゴシック" pitchFamily="50" charset="-128"/>
                        </a:rPr>
                        <a:t>酸性色素が溶出しにくい約</a:t>
                      </a:r>
                      <a:r>
                        <a:rPr kumimoji="1" lang="en-US" altLang="ja-JP" sz="1600" b="1" i="0" u="none" strike="noStrike" cap="none" normalizeH="0" baseline="0" dirty="0">
                          <a:ln>
                            <a:noFill/>
                          </a:ln>
                          <a:solidFill>
                            <a:schemeClr val="tx1"/>
                          </a:solidFill>
                          <a:effectLst/>
                          <a:latin typeface="Times New Roman" pitchFamily="18" charset="0"/>
                          <a:ea typeface="ＭＳ Ｐゴシック" pitchFamily="50" charset="-128"/>
                        </a:rPr>
                        <a:t>0.5</a:t>
                      </a:r>
                      <a:r>
                        <a:rPr kumimoji="1" lang="ja-JP" altLang="en-US" sz="1600" b="1" i="0" u="none" strike="noStrike" cap="none" normalizeH="0" baseline="0" dirty="0">
                          <a:ln>
                            <a:noFill/>
                          </a:ln>
                          <a:solidFill>
                            <a:schemeClr val="tx1"/>
                          </a:solidFill>
                          <a:effectLst/>
                          <a:latin typeface="Times New Roman" pitchFamily="18" charset="0"/>
                          <a:ea typeface="ＭＳ Ｐゴシック" pitchFamily="50" charset="-128"/>
                        </a:rPr>
                        <a:t>％酢酸で軽く水洗後、エタノール脱水</a:t>
                      </a:r>
                      <a:r>
                        <a:rPr kumimoji="1" lang="en-US" altLang="ja-JP" sz="1600" b="1" i="0" u="none" strike="noStrike" cap="none" normalizeH="0" baseline="0" dirty="0">
                          <a:ln>
                            <a:noFill/>
                          </a:ln>
                          <a:solidFill>
                            <a:schemeClr val="tx1"/>
                          </a:solidFill>
                          <a:effectLst/>
                          <a:latin typeface="Times New Roman" pitchFamily="18" charset="0"/>
                          <a:ea typeface="ＭＳ Ｐゴシック" pitchFamily="50" charset="-128"/>
                        </a:rPr>
                        <a:t>(</a:t>
                      </a:r>
                      <a:r>
                        <a:rPr kumimoji="1" lang="ja-JP" altLang="en-US" sz="1600" b="1" i="0" u="none" strike="noStrike" cap="none" normalizeH="0" baseline="0" dirty="0">
                          <a:ln>
                            <a:noFill/>
                          </a:ln>
                          <a:solidFill>
                            <a:schemeClr val="tx1"/>
                          </a:solidFill>
                          <a:effectLst/>
                          <a:latin typeface="Times New Roman" pitchFamily="18" charset="0"/>
                          <a:ea typeface="ＭＳ Ｐゴシック" pitchFamily="50" charset="-128"/>
                        </a:rPr>
                        <a:t>欧米で一般的）</a:t>
                      </a:r>
                      <a:endParaRPr kumimoji="1" lang="en-US" altLang="ja-JP" sz="16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0000"/>
                          </a:solidFill>
                          <a:effectLst/>
                          <a:latin typeface="Times New Roman" pitchFamily="18" charset="0"/>
                          <a:ea typeface="ＭＳ Ｐゴシック" pitchFamily="50" charset="-128"/>
                        </a:rPr>
                        <a:t>C</a:t>
                      </a:r>
                      <a:r>
                        <a:rPr kumimoji="1" lang="ja-JP" altLang="en-US" sz="2000" b="1" i="0" u="none" strike="noStrike" cap="none" normalizeH="0" baseline="0" dirty="0">
                          <a:ln>
                            <a:noFill/>
                          </a:ln>
                          <a:solidFill>
                            <a:srgbClr val="FF0000"/>
                          </a:solidFill>
                          <a:effectLst/>
                          <a:latin typeface="Times New Roman" pitchFamily="18" charset="0"/>
                          <a:ea typeface="ＭＳ Ｐゴシック" pitchFamily="50" charset="-128"/>
                        </a:rPr>
                        <a:t>法</a:t>
                      </a:r>
                      <a:r>
                        <a:rPr kumimoji="1" lang="ja-JP" altLang="en-US" sz="2000" b="1" i="0" u="none" strike="noStrike" cap="none" normalizeH="0" baseline="0" dirty="0">
                          <a:ln>
                            <a:noFill/>
                          </a:ln>
                          <a:solidFill>
                            <a:srgbClr val="3333FF"/>
                          </a:solidFill>
                          <a:effectLst/>
                          <a:latin typeface="Times New Roman" pitchFamily="18" charset="0"/>
                          <a:ea typeface="ＭＳ Ｐゴシック" pitchFamily="50" charset="-128"/>
                        </a:rPr>
                        <a:t>：</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軽く水洗後、素早くエタノール（２槽、各</a:t>
                      </a:r>
                      <a:r>
                        <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rPr>
                        <a:t>3-5</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秒）で脱水</a:t>
                      </a:r>
                      <a:endPar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0000FF"/>
                          </a:solidFill>
                          <a:effectLst/>
                          <a:latin typeface="Times New Roman" pitchFamily="18" charset="0"/>
                          <a:ea typeface="ＭＳ Ｐゴシック" pitchFamily="50" charset="-128"/>
                        </a:rPr>
                        <a:t>D</a:t>
                      </a:r>
                      <a:r>
                        <a:rPr kumimoji="1" lang="ja-JP" altLang="en-US" sz="2000" b="0" i="0" u="none" strike="noStrike" cap="none" normalizeH="0" baseline="0" dirty="0">
                          <a:ln>
                            <a:noFill/>
                          </a:ln>
                          <a:solidFill>
                            <a:srgbClr val="0000FF"/>
                          </a:solidFill>
                          <a:effectLst/>
                          <a:latin typeface="Times New Roman" pitchFamily="18" charset="0"/>
                          <a:ea typeface="ＭＳ Ｐゴシック" pitchFamily="50" charset="-128"/>
                        </a:rPr>
                        <a:t>法</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：直接エタノールで脱水（２槽、各</a:t>
                      </a:r>
                      <a:r>
                        <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rPr>
                        <a:t>3-5</a:t>
                      </a:r>
                      <a:r>
                        <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rPr>
                        <a:t>秒）</a:t>
                      </a:r>
                      <a:endPar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ピクリン酸は水よりもエタノールにより溶解しやすいので、エタノ－ルによる脱水は速やかに行なう。エタノールでの脱水を長くするとピクリン酸が溶出し、黄色が淡くなる。</a:t>
                      </a: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Group 69">
            <a:extLst>
              <a:ext uri="{FF2B5EF4-FFF2-40B4-BE49-F238E27FC236}">
                <a16:creationId xmlns:a16="http://schemas.microsoft.com/office/drawing/2014/main" id="{19177B87-4FAC-4694-7609-97BCFA088310}"/>
              </a:ext>
            </a:extLst>
          </p:cNvPr>
          <p:cNvGraphicFramePr>
            <a:graphicFrameLocks noGrp="1"/>
          </p:cNvGraphicFramePr>
          <p:nvPr>
            <p:extLst>
              <p:ext uri="{D42A27DB-BD31-4B8C-83A1-F6EECF244321}">
                <p14:modId xmlns:p14="http://schemas.microsoft.com/office/powerpoint/2010/main" val="1928382225"/>
              </p:ext>
            </p:extLst>
          </p:nvPr>
        </p:nvGraphicFramePr>
        <p:xfrm>
          <a:off x="5013779" y="2241005"/>
          <a:ext cx="3797754" cy="1097508"/>
        </p:xfrm>
        <a:graphic>
          <a:graphicData uri="http://schemas.openxmlformats.org/drawingml/2006/table">
            <a:tbl>
              <a:tblPr/>
              <a:tblGrid>
                <a:gridCol w="1201964">
                  <a:extLst>
                    <a:ext uri="{9D8B030D-6E8A-4147-A177-3AD203B41FA5}">
                      <a16:colId xmlns:a16="http://schemas.microsoft.com/office/drawing/2014/main" val="20000"/>
                    </a:ext>
                  </a:extLst>
                </a:gridCol>
                <a:gridCol w="1250142">
                  <a:extLst>
                    <a:ext uri="{9D8B030D-6E8A-4147-A177-3AD203B41FA5}">
                      <a16:colId xmlns:a16="http://schemas.microsoft.com/office/drawing/2014/main" val="20001"/>
                    </a:ext>
                  </a:extLst>
                </a:gridCol>
                <a:gridCol w="1345648">
                  <a:extLst>
                    <a:ext uri="{9D8B030D-6E8A-4147-A177-3AD203B41FA5}">
                      <a16:colId xmlns:a16="http://schemas.microsoft.com/office/drawing/2014/main" val="20002"/>
                    </a:ext>
                  </a:extLst>
                </a:gridCol>
              </a:tblGrid>
              <a:tr h="335492">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ピクリン酸</a:t>
                      </a: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酸フクシン</a:t>
                      </a: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335492">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水</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Times New Roman" pitchFamily="18" charset="0"/>
                          <a:ea typeface="ＭＳ Ｐゴシック" pitchFamily="50" charset="-128"/>
                        </a:rPr>
                        <a:t>約</a:t>
                      </a:r>
                      <a:r>
                        <a:rPr kumimoji="1" lang="en-US" altLang="ja-JP" sz="1800" b="1" i="0" u="none" strike="noStrike" cap="none" normalizeH="0" baseline="0" dirty="0">
                          <a:ln>
                            <a:noFill/>
                          </a:ln>
                          <a:solidFill>
                            <a:schemeClr val="tx1"/>
                          </a:solidFill>
                          <a:effectLst/>
                          <a:latin typeface="Times New Roman" pitchFamily="18" charset="0"/>
                          <a:ea typeface="ＭＳ Ｐゴシック" pitchFamily="50" charset="-128"/>
                        </a:rPr>
                        <a:t>1.2%</a:t>
                      </a: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rgbClr val="FF0000"/>
                          </a:solidFill>
                          <a:effectLst/>
                          <a:latin typeface="Times New Roman" pitchFamily="18" charset="0"/>
                          <a:ea typeface="ＭＳ Ｐゴシック" pitchFamily="50" charset="-128"/>
                        </a:rPr>
                        <a:t>約</a:t>
                      </a:r>
                      <a:r>
                        <a:rPr kumimoji="1" lang="en-US" altLang="ja-JP" sz="1800" b="1" i="0" u="none" strike="noStrike" cap="none" normalizeH="0" baseline="0" dirty="0">
                          <a:ln>
                            <a:noFill/>
                          </a:ln>
                          <a:solidFill>
                            <a:srgbClr val="FF0000"/>
                          </a:solidFill>
                          <a:effectLst/>
                          <a:latin typeface="Times New Roman" pitchFamily="18" charset="0"/>
                          <a:ea typeface="ＭＳ Ｐゴシック" pitchFamily="50" charset="-128"/>
                        </a:rPr>
                        <a:t>10-12</a:t>
                      </a:r>
                      <a:r>
                        <a:rPr kumimoji="1" lang="ja-JP" altLang="en-US" sz="1800" b="1" i="0" u="none" strike="noStrike" cap="none" normalizeH="0" baseline="0" dirty="0">
                          <a:ln>
                            <a:noFill/>
                          </a:ln>
                          <a:solidFill>
                            <a:srgbClr val="FF0000"/>
                          </a:solidFill>
                          <a:effectLst/>
                          <a:latin typeface="Times New Roman" pitchFamily="18" charset="0"/>
                          <a:ea typeface="ＭＳ Ｐゴシック" pitchFamily="50" charset="-128"/>
                        </a:rPr>
                        <a:t>％</a:t>
                      </a:r>
                      <a:endParaRPr kumimoji="1" lang="en-US" altLang="ja-JP" sz="1800" b="1" i="0" u="none" strike="noStrike" cap="none" normalizeH="0" baseline="0" dirty="0">
                        <a:ln>
                          <a:noFill/>
                        </a:ln>
                        <a:solidFill>
                          <a:srgbClr val="FF0000"/>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35492">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itchFamily="18" charset="0"/>
                          <a:ea typeface="ＭＳ Ｐゴシック" pitchFamily="50" charset="-128"/>
                        </a:rPr>
                        <a:t>エタノール</a:t>
                      </a:r>
                      <a:endParaRPr kumimoji="1" lang="en-US" altLang="ja-JP" sz="1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rgbClr val="FF0000"/>
                          </a:solidFill>
                          <a:effectLst/>
                          <a:latin typeface="Times New Roman" pitchFamily="18" charset="0"/>
                          <a:ea typeface="ＭＳ Ｐゴシック" pitchFamily="50" charset="-128"/>
                        </a:rPr>
                        <a:t>約</a:t>
                      </a:r>
                      <a:r>
                        <a:rPr kumimoji="1" lang="en-US" altLang="ja-JP" sz="1800" b="1" i="0" u="none" strike="noStrike" cap="none" normalizeH="0" baseline="0" dirty="0">
                          <a:ln>
                            <a:noFill/>
                          </a:ln>
                          <a:solidFill>
                            <a:srgbClr val="FF0000"/>
                          </a:solidFill>
                          <a:effectLst/>
                          <a:latin typeface="Times New Roman" pitchFamily="18" charset="0"/>
                          <a:ea typeface="ＭＳ Ｐゴシック" pitchFamily="50" charset="-128"/>
                        </a:rPr>
                        <a:t>8.3</a:t>
                      </a:r>
                      <a:r>
                        <a:rPr kumimoji="1" lang="ja-JP" altLang="en-US" sz="1800" b="1" i="0" u="none" strike="noStrike" cap="none" normalizeH="0" baseline="0" dirty="0">
                          <a:ln>
                            <a:noFill/>
                          </a:ln>
                          <a:solidFill>
                            <a:srgbClr val="FF0000"/>
                          </a:solidFill>
                          <a:effectLst/>
                          <a:latin typeface="Times New Roman" pitchFamily="18" charset="0"/>
                          <a:ea typeface="ＭＳ Ｐゴシック" pitchFamily="50" charset="-128"/>
                        </a:rPr>
                        <a:t>％</a:t>
                      </a:r>
                      <a:endParaRPr kumimoji="1" lang="en-US" altLang="ja-JP" sz="1800" b="1" i="0" u="none" strike="noStrike" cap="none" normalizeH="0" baseline="0" dirty="0">
                        <a:ln>
                          <a:noFill/>
                        </a:ln>
                        <a:solidFill>
                          <a:srgbClr val="FF0000"/>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Times New Roman" pitchFamily="18" charset="0"/>
                          <a:ea typeface="ＭＳ Ｐゴシック" pitchFamily="50" charset="-128"/>
                        </a:rPr>
                        <a:t>約</a:t>
                      </a:r>
                      <a:r>
                        <a:rPr kumimoji="1" lang="en-US" altLang="ja-JP" sz="1800" b="1" i="0" u="none" strike="noStrike" cap="none" normalizeH="0" baseline="0" dirty="0">
                          <a:ln>
                            <a:noFill/>
                          </a:ln>
                          <a:solidFill>
                            <a:schemeClr val="tx1"/>
                          </a:solidFill>
                          <a:effectLst/>
                          <a:latin typeface="Times New Roman" pitchFamily="18" charset="0"/>
                          <a:ea typeface="ＭＳ Ｐゴシック" pitchFamily="50" charset="-128"/>
                        </a:rPr>
                        <a:t>0.1-0.3</a:t>
                      </a:r>
                      <a:r>
                        <a:rPr kumimoji="1" lang="ja-JP" altLang="en-US" sz="1800" b="1" i="0" u="none" strike="noStrike" cap="none" normalizeH="0" baseline="0" dirty="0">
                          <a:ln>
                            <a:noFill/>
                          </a:ln>
                          <a:solidFill>
                            <a:schemeClr val="tx1"/>
                          </a:solidFill>
                          <a:effectLst/>
                          <a:latin typeface="Times New Roman" pitchFamily="18" charset="0"/>
                          <a:ea typeface="ＭＳ Ｐゴシック" pitchFamily="50" charset="-128"/>
                        </a:rPr>
                        <a:t>％</a:t>
                      </a:r>
                      <a:endParaRPr kumimoji="1" lang="en-US" altLang="ja-JP" sz="1800" b="1"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0" marR="91430" marT="45758" marB="457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4" name="テキスト ボックス 1">
            <a:extLst>
              <a:ext uri="{FF2B5EF4-FFF2-40B4-BE49-F238E27FC236}">
                <a16:creationId xmlns:a16="http://schemas.microsoft.com/office/drawing/2014/main" id="{D9E617BA-87B1-E99C-548C-C18BA2480E9A}"/>
              </a:ext>
            </a:extLst>
          </p:cNvPr>
          <p:cNvSpPr txBox="1">
            <a:spLocks noChangeArrowheads="1"/>
          </p:cNvSpPr>
          <p:nvPr/>
        </p:nvSpPr>
        <p:spPr bwMode="auto">
          <a:xfrm>
            <a:off x="6389688" y="1907425"/>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色素の溶解性</a:t>
            </a:r>
          </a:p>
        </p:txBody>
      </p:sp>
      <p:sp>
        <p:nvSpPr>
          <p:cNvPr id="5" name="テキスト ボックス 42">
            <a:extLst>
              <a:ext uri="{FF2B5EF4-FFF2-40B4-BE49-F238E27FC236}">
                <a16:creationId xmlns:a16="http://schemas.microsoft.com/office/drawing/2014/main" id="{1A6D525F-6AD8-7752-3CA7-F2F191D9A403}"/>
              </a:ext>
            </a:extLst>
          </p:cNvPr>
          <p:cNvSpPr txBox="1">
            <a:spLocks noChangeArrowheads="1"/>
          </p:cNvSpPr>
          <p:nvPr/>
        </p:nvSpPr>
        <p:spPr bwMode="auto">
          <a:xfrm>
            <a:off x="4786313" y="3332810"/>
            <a:ext cx="3389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ja-JP" sz="2000" kern="0" dirty="0">
                <a:solidFill>
                  <a:srgbClr val="0000FF"/>
                </a:solidFill>
              </a:rPr>
              <a:t>D</a:t>
            </a:r>
            <a:r>
              <a:rPr kumimoji="1" lang="ja-JP" altLang="en-US" sz="2000" b="0"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法</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（直接エタノールで脱水）</a:t>
            </a:r>
          </a:p>
        </p:txBody>
      </p:sp>
      <p:sp>
        <p:nvSpPr>
          <p:cNvPr id="6" name="テキスト ボックス 64">
            <a:extLst>
              <a:ext uri="{FF2B5EF4-FFF2-40B4-BE49-F238E27FC236}">
                <a16:creationId xmlns:a16="http://schemas.microsoft.com/office/drawing/2014/main" id="{257732BD-744E-B9ED-E416-F0BF529E87AF}"/>
              </a:ext>
            </a:extLst>
          </p:cNvPr>
          <p:cNvSpPr txBox="1">
            <a:spLocks noChangeArrowheads="1"/>
          </p:cNvSpPr>
          <p:nvPr/>
        </p:nvSpPr>
        <p:spPr bwMode="auto">
          <a:xfrm>
            <a:off x="2051050" y="3338513"/>
            <a:ext cx="185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軽く水洗</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(OH</a:t>
            </a:r>
            <a:r>
              <a:rPr kumimoji="1" lang="en-US" altLang="ja-JP" sz="24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endPar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7" name="テキスト ボックス 40">
            <a:extLst>
              <a:ext uri="{FF2B5EF4-FFF2-40B4-BE49-F238E27FC236}">
                <a16:creationId xmlns:a16="http://schemas.microsoft.com/office/drawing/2014/main" id="{F3F89B51-CABC-9D1A-5E73-964959412EE4}"/>
              </a:ext>
            </a:extLst>
          </p:cNvPr>
          <p:cNvSpPr txBox="1">
            <a:spLocks noChangeArrowheads="1"/>
          </p:cNvSpPr>
          <p:nvPr/>
        </p:nvSpPr>
        <p:spPr bwMode="auto">
          <a:xfrm>
            <a:off x="1479550" y="3316288"/>
            <a:ext cx="820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ja-JP" sz="2000" b="1" kern="0" dirty="0">
                <a:solidFill>
                  <a:srgbClr val="FF0000"/>
                </a:solidFill>
              </a:rPr>
              <a:t>C</a:t>
            </a:r>
            <a:r>
              <a:rPr kumimoji="1" lang="ja-JP" altLang="en-US" sz="2000" b="1" i="0" u="none" strike="noStrike" kern="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rPr>
              <a:t>法</a:t>
            </a:r>
          </a:p>
        </p:txBody>
      </p:sp>
      <p:sp>
        <p:nvSpPr>
          <p:cNvPr id="8" name="テキスト ボックス 28">
            <a:extLst>
              <a:ext uri="{FF2B5EF4-FFF2-40B4-BE49-F238E27FC236}">
                <a16:creationId xmlns:a16="http://schemas.microsoft.com/office/drawing/2014/main" id="{2A8C8E55-8138-851A-C8A0-B3FE449F7A45}"/>
              </a:ext>
            </a:extLst>
          </p:cNvPr>
          <p:cNvSpPr txBox="1">
            <a:spLocks noChangeArrowheads="1"/>
          </p:cNvSpPr>
          <p:nvPr/>
        </p:nvSpPr>
        <p:spPr bwMode="auto">
          <a:xfrm>
            <a:off x="673100" y="4388600"/>
            <a:ext cx="4473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8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C</a:t>
            </a:r>
            <a:r>
              <a:rPr kumimoji="1" lang="ja-JP" altLang="en-US" sz="18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法</a:t>
            </a:r>
            <a:r>
              <a:rPr kumimoji="1" lang="ja-JP" altLang="en-US" sz="1800" b="1" i="0" u="none" strike="noStrike" kern="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の水洗の効果→コントラストが良くなる</a:t>
            </a:r>
            <a:r>
              <a:rPr kumimoji="1" lang="ja-JP" altLang="en-US"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切片に物理的に存在するワンギーソン染色液で、特に水に溶解しやすい酸フクシンが溶出除去され、また水の中の水酸基</a:t>
            </a:r>
            <a:r>
              <a:rPr kumimoji="1" lang="en-US" altLang="ja-JP"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OH</a:t>
            </a:r>
            <a:r>
              <a:rPr kumimoji="1" lang="en-US" altLang="ja-JP" sz="1800" b="0" i="0" u="none" strike="noStrike" kern="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が組織に親和してる過染ぎみの負</a:t>
            </a:r>
            <a:r>
              <a:rPr kumimoji="1" lang="en-US" altLang="ja-JP"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のピクリン酸や酸フクシンと置換すると考えられる。</a:t>
            </a:r>
            <a:endPar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9" name="テキスト ボックス 30">
            <a:extLst>
              <a:ext uri="{FF2B5EF4-FFF2-40B4-BE49-F238E27FC236}">
                <a16:creationId xmlns:a16="http://schemas.microsoft.com/office/drawing/2014/main" id="{79EA4248-4BB5-8BD6-E37D-26227483128B}"/>
              </a:ext>
            </a:extLst>
          </p:cNvPr>
          <p:cNvSpPr txBox="1">
            <a:spLocks noChangeArrowheads="1"/>
          </p:cNvSpPr>
          <p:nvPr/>
        </p:nvSpPr>
        <p:spPr bwMode="auto">
          <a:xfrm>
            <a:off x="5211593" y="4397375"/>
            <a:ext cx="35999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defTabSz="914400" fontAlgn="base">
              <a:spcBef>
                <a:spcPct val="0"/>
              </a:spcBef>
              <a:spcAft>
                <a:spcPct val="0"/>
              </a:spcAft>
              <a:buFontTx/>
              <a:buNone/>
            </a:pPr>
            <a:r>
              <a:rPr lang="en-US" altLang="ja-JP" sz="1800" b="1" dirty="0">
                <a:solidFill>
                  <a:srgbClr val="0000FF"/>
                </a:solidFill>
                <a:latin typeface="ＭＳ Ｐゴシック" panose="020B0600070205080204" pitchFamily="50" charset="-128"/>
                <a:cs typeface="Times New Roman" panose="02020603050405020304" pitchFamily="18" charset="0"/>
              </a:rPr>
              <a:t>D</a:t>
            </a:r>
            <a:r>
              <a:rPr lang="ja-JP" altLang="en-US" sz="1800" b="1" dirty="0">
                <a:solidFill>
                  <a:srgbClr val="0000FF"/>
                </a:solidFill>
                <a:latin typeface="ＭＳ Ｐゴシック" panose="020B0600070205080204" pitchFamily="50" charset="-128"/>
                <a:cs typeface="Times New Roman" panose="02020603050405020304" pitchFamily="18" charset="0"/>
              </a:rPr>
              <a:t>法</a:t>
            </a:r>
            <a:r>
              <a:rPr lang="ja-JP" altLang="en-US" sz="1800" b="1" dirty="0">
                <a:solidFill>
                  <a:srgbClr val="3333CC"/>
                </a:solidFill>
                <a:latin typeface="ＭＳ Ｐゴシック" panose="020B0600070205080204" pitchFamily="50" charset="-128"/>
                <a:cs typeface="Times New Roman" panose="02020603050405020304" pitchFamily="18" charset="0"/>
              </a:rPr>
              <a:t>：</a:t>
            </a:r>
            <a:r>
              <a:rPr lang="en-US" altLang="ja-JP" sz="1800" b="1" dirty="0">
                <a:solidFill>
                  <a:srgbClr val="FF0000"/>
                </a:solidFill>
                <a:latin typeface="ＭＳ Ｐゴシック" panose="020B0600070205080204" pitchFamily="50" charset="-128"/>
                <a:cs typeface="Times New Roman" panose="02020603050405020304" pitchFamily="18" charset="0"/>
              </a:rPr>
              <a:t>C</a:t>
            </a:r>
            <a:r>
              <a:rPr lang="ja-JP" altLang="en-US" sz="1800" b="1" dirty="0">
                <a:solidFill>
                  <a:srgbClr val="FF0000"/>
                </a:solidFill>
                <a:latin typeface="ＭＳ Ｐゴシック" panose="020B0600070205080204" pitchFamily="50" charset="-128"/>
                <a:cs typeface="Times New Roman" panose="02020603050405020304" pitchFamily="18" charset="0"/>
              </a:rPr>
              <a:t>法</a:t>
            </a:r>
            <a:r>
              <a:rPr lang="ja-JP" altLang="en-US" sz="1800" b="1" dirty="0">
                <a:latin typeface="ＭＳ Ｐゴシック" panose="020B0600070205080204" pitchFamily="50" charset="-128"/>
                <a:cs typeface="Times New Roman" panose="02020603050405020304" pitchFamily="18" charset="0"/>
              </a:rPr>
              <a:t>に比べると、コントラスが少し悪いことが多い。　</a:t>
            </a:r>
            <a:r>
              <a:rPr lang="ja-JP" altLang="en-US" sz="1800" b="1" dirty="0">
                <a:solidFill>
                  <a:srgbClr val="3333CC"/>
                </a:solidFill>
                <a:latin typeface="ＭＳ Ｐゴシック" panose="020B0600070205080204" pitchFamily="50" charset="-128"/>
                <a:cs typeface="Times New Roman" panose="02020603050405020304" pitchFamily="18" charset="0"/>
              </a:rPr>
              <a:t>　　　　　。　　　　　　　　　　　　　　　　　　　　　　　　　　　　</a:t>
            </a:r>
            <a:r>
              <a:rPr lang="ja-JP" altLang="en-US" sz="1800" dirty="0">
                <a:solidFill>
                  <a:srgbClr val="000000"/>
                </a:solidFill>
                <a:latin typeface="ＭＳ Ｐゴシック" panose="020B0600070205080204" pitchFamily="50" charset="-128"/>
                <a:cs typeface="Times New Roman" panose="02020603050405020304" pitchFamily="18" charset="0"/>
              </a:rPr>
              <a:t>エタノールに難溶な酸性フクシン（物理的に切片中に存在）の洗浄除去が不十分になるためと考えられる</a:t>
            </a:r>
            <a:endParaRPr lang="en-US" altLang="ja-JP" sz="1800" dirty="0">
              <a:solidFill>
                <a:srgbClr val="000000"/>
              </a:solidFill>
              <a:latin typeface="ＭＳ Ｐゴシック" panose="020B0600070205080204" pitchFamily="50" charset="-128"/>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538FBA72-DF4A-5AD5-881B-3BA2E4D8FAAE}"/>
              </a:ext>
            </a:extLst>
          </p:cNvPr>
          <p:cNvCxnSpPr/>
          <p:nvPr/>
        </p:nvCxnSpPr>
        <p:spPr>
          <a:xfrm>
            <a:off x="2051050" y="3207397"/>
            <a:ext cx="0" cy="525463"/>
          </a:xfrm>
          <a:prstGeom prst="straightConnector1">
            <a:avLst/>
          </a:prstGeom>
          <a:noFill/>
          <a:ln w="9525" cap="flat" cmpd="sng" algn="ctr">
            <a:solidFill>
              <a:srgbClr val="3333CC"/>
            </a:solidFill>
            <a:prstDash val="solid"/>
            <a:tailEnd type="arrow"/>
          </a:ln>
          <a:effectLst/>
        </p:spPr>
      </p:cxnSp>
      <p:cxnSp>
        <p:nvCxnSpPr>
          <p:cNvPr id="11" name="直線矢印コネクタ 10">
            <a:extLst>
              <a:ext uri="{FF2B5EF4-FFF2-40B4-BE49-F238E27FC236}">
                <a16:creationId xmlns:a16="http://schemas.microsoft.com/office/drawing/2014/main" id="{CC04B03F-5E15-EF91-FA30-81E3CD68556C}"/>
              </a:ext>
            </a:extLst>
          </p:cNvPr>
          <p:cNvCxnSpPr>
            <a:cxnSpLocks/>
          </p:cNvCxnSpPr>
          <p:nvPr/>
        </p:nvCxnSpPr>
        <p:spPr>
          <a:xfrm>
            <a:off x="2868614" y="3278238"/>
            <a:ext cx="2075656" cy="473373"/>
          </a:xfrm>
          <a:prstGeom prst="straightConnector1">
            <a:avLst/>
          </a:prstGeom>
          <a:noFill/>
          <a:ln w="9525" cap="flat" cmpd="sng" algn="ctr">
            <a:solidFill>
              <a:srgbClr val="3333CC"/>
            </a:solidFill>
            <a:prstDash val="solid"/>
            <a:tailEnd type="arrow"/>
          </a:ln>
          <a:effectLst/>
        </p:spPr>
      </p:cxnSp>
      <p:sp>
        <p:nvSpPr>
          <p:cNvPr id="13" name="正方形/長方形 12">
            <a:extLst>
              <a:ext uri="{FF2B5EF4-FFF2-40B4-BE49-F238E27FC236}">
                <a16:creationId xmlns:a16="http://schemas.microsoft.com/office/drawing/2014/main" id="{7038539D-0811-D9D9-4735-9D7858D5D3C5}"/>
              </a:ext>
            </a:extLst>
          </p:cNvPr>
          <p:cNvSpPr/>
          <p:nvPr/>
        </p:nvSpPr>
        <p:spPr>
          <a:xfrm>
            <a:off x="2555875" y="2636838"/>
            <a:ext cx="1706563" cy="576262"/>
          </a:xfrm>
          <a:prstGeom prst="rect">
            <a:avLst/>
          </a:prstGeom>
          <a:solidFill>
            <a:srgbClr val="FFAD75"/>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4" name="正方形/長方形 13">
            <a:extLst>
              <a:ext uri="{FF2B5EF4-FFF2-40B4-BE49-F238E27FC236}">
                <a16:creationId xmlns:a16="http://schemas.microsoft.com/office/drawing/2014/main" id="{008C1AAB-E2C2-31B4-2B21-499F9A30D972}"/>
              </a:ext>
            </a:extLst>
          </p:cNvPr>
          <p:cNvSpPr/>
          <p:nvPr/>
        </p:nvSpPr>
        <p:spPr>
          <a:xfrm>
            <a:off x="849313" y="2636838"/>
            <a:ext cx="1706562" cy="576262"/>
          </a:xfrm>
          <a:prstGeom prst="rect">
            <a:avLst/>
          </a:prstGeom>
          <a:solidFill>
            <a:srgbClr val="FFD685"/>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5" name="円/楕円 11">
            <a:extLst>
              <a:ext uri="{FF2B5EF4-FFF2-40B4-BE49-F238E27FC236}">
                <a16:creationId xmlns:a16="http://schemas.microsoft.com/office/drawing/2014/main" id="{7BCB1DF8-5D50-C900-3F3E-EC0F9D9E09BE}"/>
              </a:ext>
            </a:extLst>
          </p:cNvPr>
          <p:cNvSpPr/>
          <p:nvPr/>
        </p:nvSpPr>
        <p:spPr>
          <a:xfrm>
            <a:off x="1039813" y="2717800"/>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6" name="円/楕円 12">
            <a:extLst>
              <a:ext uri="{FF2B5EF4-FFF2-40B4-BE49-F238E27FC236}">
                <a16:creationId xmlns:a16="http://schemas.microsoft.com/office/drawing/2014/main" id="{67961221-7811-6ED0-7132-320CF7AE1D49}"/>
              </a:ext>
            </a:extLst>
          </p:cNvPr>
          <p:cNvSpPr/>
          <p:nvPr/>
        </p:nvSpPr>
        <p:spPr>
          <a:xfrm>
            <a:off x="1155700" y="2924175"/>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7" name="円/楕円 13">
            <a:extLst>
              <a:ext uri="{FF2B5EF4-FFF2-40B4-BE49-F238E27FC236}">
                <a16:creationId xmlns:a16="http://schemas.microsoft.com/office/drawing/2014/main" id="{5701B09E-A637-588B-D340-7E3DEFA01062}"/>
              </a:ext>
            </a:extLst>
          </p:cNvPr>
          <p:cNvSpPr/>
          <p:nvPr/>
        </p:nvSpPr>
        <p:spPr>
          <a:xfrm>
            <a:off x="1341438" y="2709863"/>
            <a:ext cx="215900" cy="169862"/>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8" name="円/楕円 15">
            <a:extLst>
              <a:ext uri="{FF2B5EF4-FFF2-40B4-BE49-F238E27FC236}">
                <a16:creationId xmlns:a16="http://schemas.microsoft.com/office/drawing/2014/main" id="{B32C345B-E2D9-F4AD-DEC2-9484BF07E972}"/>
              </a:ext>
            </a:extLst>
          </p:cNvPr>
          <p:cNvSpPr/>
          <p:nvPr/>
        </p:nvSpPr>
        <p:spPr>
          <a:xfrm>
            <a:off x="1887084" y="2969418"/>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9" name="正方形/長方形 18">
            <a:extLst>
              <a:ext uri="{FF2B5EF4-FFF2-40B4-BE49-F238E27FC236}">
                <a16:creationId xmlns:a16="http://schemas.microsoft.com/office/drawing/2014/main" id="{E4245776-CAFA-5A2C-7C51-5BAE2D96D7FF}"/>
              </a:ext>
            </a:extLst>
          </p:cNvPr>
          <p:cNvSpPr/>
          <p:nvPr/>
        </p:nvSpPr>
        <p:spPr>
          <a:xfrm>
            <a:off x="3214008" y="2668587"/>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1F6F69D4-B135-2F44-C345-DDD978D0843D}"/>
              </a:ext>
            </a:extLst>
          </p:cNvPr>
          <p:cNvSpPr/>
          <p:nvPr/>
        </p:nvSpPr>
        <p:spPr>
          <a:xfrm>
            <a:off x="3811588" y="2928938"/>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1" name="円/楕円 26">
            <a:extLst>
              <a:ext uri="{FF2B5EF4-FFF2-40B4-BE49-F238E27FC236}">
                <a16:creationId xmlns:a16="http://schemas.microsoft.com/office/drawing/2014/main" id="{DA8BDAAD-4B80-4A22-F71C-21199A75FD1D}"/>
              </a:ext>
            </a:extLst>
          </p:cNvPr>
          <p:cNvSpPr/>
          <p:nvPr/>
        </p:nvSpPr>
        <p:spPr>
          <a:xfrm>
            <a:off x="2711450" y="2678113"/>
            <a:ext cx="215900" cy="169862"/>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2" name="正方形/長方形 21">
            <a:extLst>
              <a:ext uri="{FF2B5EF4-FFF2-40B4-BE49-F238E27FC236}">
                <a16:creationId xmlns:a16="http://schemas.microsoft.com/office/drawing/2014/main" id="{E999B320-BACB-8392-9172-7B0E24986931}"/>
              </a:ext>
            </a:extLst>
          </p:cNvPr>
          <p:cNvSpPr/>
          <p:nvPr/>
        </p:nvSpPr>
        <p:spPr>
          <a:xfrm>
            <a:off x="3981450" y="2717800"/>
            <a:ext cx="227013"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5" name="円/楕円 43">
            <a:extLst>
              <a:ext uri="{FF2B5EF4-FFF2-40B4-BE49-F238E27FC236}">
                <a16:creationId xmlns:a16="http://schemas.microsoft.com/office/drawing/2014/main" id="{02521CED-DA6E-915A-3391-C6569117DC58}"/>
              </a:ext>
            </a:extLst>
          </p:cNvPr>
          <p:cNvSpPr/>
          <p:nvPr/>
        </p:nvSpPr>
        <p:spPr>
          <a:xfrm>
            <a:off x="985838" y="3819525"/>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6" name="円/楕円 44">
            <a:extLst>
              <a:ext uri="{FF2B5EF4-FFF2-40B4-BE49-F238E27FC236}">
                <a16:creationId xmlns:a16="http://schemas.microsoft.com/office/drawing/2014/main" id="{969F863F-C28B-3869-9C58-9EEB163F5C0D}"/>
              </a:ext>
            </a:extLst>
          </p:cNvPr>
          <p:cNvSpPr/>
          <p:nvPr/>
        </p:nvSpPr>
        <p:spPr>
          <a:xfrm>
            <a:off x="1287463" y="3811588"/>
            <a:ext cx="215900" cy="169862"/>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7" name="円/楕円 45">
            <a:extLst>
              <a:ext uri="{FF2B5EF4-FFF2-40B4-BE49-F238E27FC236}">
                <a16:creationId xmlns:a16="http://schemas.microsoft.com/office/drawing/2014/main" id="{3145D165-89D7-2A10-D47D-BC0A3B74E098}"/>
              </a:ext>
            </a:extLst>
          </p:cNvPr>
          <p:cNvSpPr/>
          <p:nvPr/>
        </p:nvSpPr>
        <p:spPr>
          <a:xfrm>
            <a:off x="1619250" y="3825875"/>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8" name="円/楕円 46">
            <a:extLst>
              <a:ext uri="{FF2B5EF4-FFF2-40B4-BE49-F238E27FC236}">
                <a16:creationId xmlns:a16="http://schemas.microsoft.com/office/drawing/2014/main" id="{9A3E7BB0-AF77-1EDC-B68E-51327F027D81}"/>
              </a:ext>
            </a:extLst>
          </p:cNvPr>
          <p:cNvSpPr/>
          <p:nvPr/>
        </p:nvSpPr>
        <p:spPr>
          <a:xfrm>
            <a:off x="2116138" y="4049713"/>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9" name="円/楕円 47">
            <a:extLst>
              <a:ext uri="{FF2B5EF4-FFF2-40B4-BE49-F238E27FC236}">
                <a16:creationId xmlns:a16="http://schemas.microsoft.com/office/drawing/2014/main" id="{5028E15C-F5CE-CED8-6FAE-CDCEB7BBEEEB}"/>
              </a:ext>
            </a:extLst>
          </p:cNvPr>
          <p:cNvSpPr/>
          <p:nvPr/>
        </p:nvSpPr>
        <p:spPr>
          <a:xfrm>
            <a:off x="1781175" y="4025900"/>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0" name="正方形/長方形 29">
            <a:extLst>
              <a:ext uri="{FF2B5EF4-FFF2-40B4-BE49-F238E27FC236}">
                <a16:creationId xmlns:a16="http://schemas.microsoft.com/office/drawing/2014/main" id="{D2660148-7204-ABCA-3D5B-DDB6CF544A05}"/>
              </a:ext>
            </a:extLst>
          </p:cNvPr>
          <p:cNvSpPr/>
          <p:nvPr/>
        </p:nvSpPr>
        <p:spPr>
          <a:xfrm>
            <a:off x="2786063" y="3962400"/>
            <a:ext cx="227012" cy="268288"/>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1" name="正方形/長方形 30">
            <a:extLst>
              <a:ext uri="{FF2B5EF4-FFF2-40B4-BE49-F238E27FC236}">
                <a16:creationId xmlns:a16="http://schemas.microsoft.com/office/drawing/2014/main" id="{CB8E9372-9D17-2E00-0AFA-33EEBFF1017D}"/>
              </a:ext>
            </a:extLst>
          </p:cNvPr>
          <p:cNvSpPr/>
          <p:nvPr/>
        </p:nvSpPr>
        <p:spPr>
          <a:xfrm>
            <a:off x="3306763" y="3790950"/>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2" name="正方形/長方形 31">
            <a:extLst>
              <a:ext uri="{FF2B5EF4-FFF2-40B4-BE49-F238E27FC236}">
                <a16:creationId xmlns:a16="http://schemas.microsoft.com/office/drawing/2014/main" id="{5C67478D-91FD-89E0-CA0E-5A8E11041078}"/>
              </a:ext>
            </a:extLst>
          </p:cNvPr>
          <p:cNvSpPr/>
          <p:nvPr/>
        </p:nvSpPr>
        <p:spPr>
          <a:xfrm>
            <a:off x="3554413" y="4060825"/>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3" name="正方形/長方形 32">
            <a:extLst>
              <a:ext uri="{FF2B5EF4-FFF2-40B4-BE49-F238E27FC236}">
                <a16:creationId xmlns:a16="http://schemas.microsoft.com/office/drawing/2014/main" id="{88EB93C7-A0CD-DE9A-0F03-A6861FC25F6E}"/>
              </a:ext>
            </a:extLst>
          </p:cNvPr>
          <p:cNvSpPr/>
          <p:nvPr/>
        </p:nvSpPr>
        <p:spPr>
          <a:xfrm>
            <a:off x="3724275" y="3848100"/>
            <a:ext cx="227013"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6" name="正方形/長方形 35">
            <a:extLst>
              <a:ext uri="{FF2B5EF4-FFF2-40B4-BE49-F238E27FC236}">
                <a16:creationId xmlns:a16="http://schemas.microsoft.com/office/drawing/2014/main" id="{7E5D51A6-5A7C-0385-D3A4-96F4AECF44E1}"/>
              </a:ext>
            </a:extLst>
          </p:cNvPr>
          <p:cNvSpPr/>
          <p:nvPr/>
        </p:nvSpPr>
        <p:spPr>
          <a:xfrm>
            <a:off x="6700838" y="3738563"/>
            <a:ext cx="1704975" cy="576262"/>
          </a:xfrm>
          <a:prstGeom prst="rect">
            <a:avLst/>
          </a:prstGeom>
          <a:solidFill>
            <a:srgbClr val="FFAD75"/>
          </a:solidFill>
          <a:ln w="25400" cap="flat" cmpd="sng" algn="ctr">
            <a:solidFill>
              <a:srgbClr val="00CC99">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7" name="円/楕円 52">
            <a:extLst>
              <a:ext uri="{FF2B5EF4-FFF2-40B4-BE49-F238E27FC236}">
                <a16:creationId xmlns:a16="http://schemas.microsoft.com/office/drawing/2014/main" id="{98732C24-8496-4263-0B59-37C9956B2FDA}"/>
              </a:ext>
            </a:extLst>
          </p:cNvPr>
          <p:cNvSpPr/>
          <p:nvPr/>
        </p:nvSpPr>
        <p:spPr>
          <a:xfrm>
            <a:off x="5249863" y="3810000"/>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8" name="円/楕円 53">
            <a:extLst>
              <a:ext uri="{FF2B5EF4-FFF2-40B4-BE49-F238E27FC236}">
                <a16:creationId xmlns:a16="http://schemas.microsoft.com/office/drawing/2014/main" id="{923CA8DA-13B4-F93F-36A0-4725A25FFD63}"/>
              </a:ext>
            </a:extLst>
          </p:cNvPr>
          <p:cNvSpPr/>
          <p:nvPr/>
        </p:nvSpPr>
        <p:spPr>
          <a:xfrm>
            <a:off x="5365750" y="4016375"/>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9" name="円/楕円 54">
            <a:extLst>
              <a:ext uri="{FF2B5EF4-FFF2-40B4-BE49-F238E27FC236}">
                <a16:creationId xmlns:a16="http://schemas.microsoft.com/office/drawing/2014/main" id="{AA378626-1B3D-1D01-B451-46AF589CD61D}"/>
              </a:ext>
            </a:extLst>
          </p:cNvPr>
          <p:cNvSpPr/>
          <p:nvPr/>
        </p:nvSpPr>
        <p:spPr>
          <a:xfrm>
            <a:off x="5551488" y="3802063"/>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0" name="円/楕円 55">
            <a:extLst>
              <a:ext uri="{FF2B5EF4-FFF2-40B4-BE49-F238E27FC236}">
                <a16:creationId xmlns:a16="http://schemas.microsoft.com/office/drawing/2014/main" id="{59085BB1-5961-F247-F534-290ABF780F50}"/>
              </a:ext>
            </a:extLst>
          </p:cNvPr>
          <p:cNvSpPr/>
          <p:nvPr/>
        </p:nvSpPr>
        <p:spPr>
          <a:xfrm>
            <a:off x="6380163" y="4038600"/>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1" name="正方形/長方形 40">
            <a:extLst>
              <a:ext uri="{FF2B5EF4-FFF2-40B4-BE49-F238E27FC236}">
                <a16:creationId xmlns:a16="http://schemas.microsoft.com/office/drawing/2014/main" id="{97293DDC-1BDC-C7BF-F31F-CCBEEF608F84}"/>
              </a:ext>
            </a:extLst>
          </p:cNvPr>
          <p:cNvSpPr/>
          <p:nvPr/>
        </p:nvSpPr>
        <p:spPr>
          <a:xfrm>
            <a:off x="5667375" y="4016375"/>
            <a:ext cx="215900" cy="214313"/>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2" name="円/楕円 57">
            <a:extLst>
              <a:ext uri="{FF2B5EF4-FFF2-40B4-BE49-F238E27FC236}">
                <a16:creationId xmlns:a16="http://schemas.microsoft.com/office/drawing/2014/main" id="{C58BE090-7A0B-ABC5-6FE1-4D386050AFDF}"/>
              </a:ext>
            </a:extLst>
          </p:cNvPr>
          <p:cNvSpPr/>
          <p:nvPr/>
        </p:nvSpPr>
        <p:spPr>
          <a:xfrm>
            <a:off x="6045200" y="4016375"/>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3" name="正方形/長方形 42">
            <a:extLst>
              <a:ext uri="{FF2B5EF4-FFF2-40B4-BE49-F238E27FC236}">
                <a16:creationId xmlns:a16="http://schemas.microsoft.com/office/drawing/2014/main" id="{0BED8B1A-7561-6C81-5DFF-54ECEDA4DEFA}"/>
              </a:ext>
            </a:extLst>
          </p:cNvPr>
          <p:cNvSpPr/>
          <p:nvPr/>
        </p:nvSpPr>
        <p:spPr>
          <a:xfrm>
            <a:off x="7099300" y="3775075"/>
            <a:ext cx="227013"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4" name="正方形/長方形 43">
            <a:extLst>
              <a:ext uri="{FF2B5EF4-FFF2-40B4-BE49-F238E27FC236}">
                <a16:creationId xmlns:a16="http://schemas.microsoft.com/office/drawing/2014/main" id="{15F1FC88-CF5B-DF61-0AAA-0FCD0F8D25A4}"/>
              </a:ext>
            </a:extLst>
          </p:cNvPr>
          <p:cNvSpPr/>
          <p:nvPr/>
        </p:nvSpPr>
        <p:spPr>
          <a:xfrm>
            <a:off x="7604125" y="3756025"/>
            <a:ext cx="227013"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5" name="正方形/長方形 44">
            <a:extLst>
              <a:ext uri="{FF2B5EF4-FFF2-40B4-BE49-F238E27FC236}">
                <a16:creationId xmlns:a16="http://schemas.microsoft.com/office/drawing/2014/main" id="{647FA73D-3148-7C2F-4993-2FFC8700CB90}"/>
              </a:ext>
            </a:extLst>
          </p:cNvPr>
          <p:cNvSpPr/>
          <p:nvPr/>
        </p:nvSpPr>
        <p:spPr>
          <a:xfrm>
            <a:off x="7850188" y="4025900"/>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6" name="正方形/長方形 45">
            <a:extLst>
              <a:ext uri="{FF2B5EF4-FFF2-40B4-BE49-F238E27FC236}">
                <a16:creationId xmlns:a16="http://schemas.microsoft.com/office/drawing/2014/main" id="{7934CE9C-7116-C23E-4DA2-7444FD31AF93}"/>
              </a:ext>
            </a:extLst>
          </p:cNvPr>
          <p:cNvSpPr/>
          <p:nvPr/>
        </p:nvSpPr>
        <p:spPr>
          <a:xfrm>
            <a:off x="6954838" y="4040188"/>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7" name="正方形/長方形 46">
            <a:extLst>
              <a:ext uri="{FF2B5EF4-FFF2-40B4-BE49-F238E27FC236}">
                <a16:creationId xmlns:a16="http://schemas.microsoft.com/office/drawing/2014/main" id="{DEC31E3C-C31E-01AB-F16E-C289C2AE0A6D}"/>
              </a:ext>
            </a:extLst>
          </p:cNvPr>
          <p:cNvSpPr/>
          <p:nvPr/>
        </p:nvSpPr>
        <p:spPr>
          <a:xfrm>
            <a:off x="8021638" y="3814763"/>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24" name="正方形/長方形 23">
            <a:extLst>
              <a:ext uri="{FF2B5EF4-FFF2-40B4-BE49-F238E27FC236}">
                <a16:creationId xmlns:a16="http://schemas.microsoft.com/office/drawing/2014/main" id="{3E670E36-C06C-7747-F543-92F2C3845E7B}"/>
              </a:ext>
            </a:extLst>
          </p:cNvPr>
          <p:cNvSpPr/>
          <p:nvPr/>
        </p:nvSpPr>
        <p:spPr>
          <a:xfrm>
            <a:off x="1577522" y="2874168"/>
            <a:ext cx="227012" cy="268288"/>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9" name="正方形/長方形 48">
            <a:extLst>
              <a:ext uri="{FF2B5EF4-FFF2-40B4-BE49-F238E27FC236}">
                <a16:creationId xmlns:a16="http://schemas.microsoft.com/office/drawing/2014/main" id="{2E2954B2-5BF5-6AB5-1B70-AC1DD8195FE9}"/>
              </a:ext>
            </a:extLst>
          </p:cNvPr>
          <p:cNvSpPr/>
          <p:nvPr/>
        </p:nvSpPr>
        <p:spPr>
          <a:xfrm>
            <a:off x="1936638" y="2668587"/>
            <a:ext cx="227012" cy="268288"/>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0" name="円/楕円 15">
            <a:extLst>
              <a:ext uri="{FF2B5EF4-FFF2-40B4-BE49-F238E27FC236}">
                <a16:creationId xmlns:a16="http://schemas.microsoft.com/office/drawing/2014/main" id="{04876A8E-6744-0979-431D-38E66E712166}"/>
              </a:ext>
            </a:extLst>
          </p:cNvPr>
          <p:cNvSpPr/>
          <p:nvPr/>
        </p:nvSpPr>
        <p:spPr>
          <a:xfrm>
            <a:off x="1629855" y="2662237"/>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1" name="円/楕円 15">
            <a:extLst>
              <a:ext uri="{FF2B5EF4-FFF2-40B4-BE49-F238E27FC236}">
                <a16:creationId xmlns:a16="http://schemas.microsoft.com/office/drawing/2014/main" id="{C3233055-29AE-D793-F20C-898949BFE213}"/>
              </a:ext>
            </a:extLst>
          </p:cNvPr>
          <p:cNvSpPr/>
          <p:nvPr/>
        </p:nvSpPr>
        <p:spPr>
          <a:xfrm>
            <a:off x="2258559" y="2960749"/>
            <a:ext cx="215900" cy="168275"/>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2" name="正方形/長方形 51">
            <a:extLst>
              <a:ext uri="{FF2B5EF4-FFF2-40B4-BE49-F238E27FC236}">
                <a16:creationId xmlns:a16="http://schemas.microsoft.com/office/drawing/2014/main" id="{584219A5-22D3-AE0B-1A0C-B9AF86942F91}"/>
              </a:ext>
            </a:extLst>
          </p:cNvPr>
          <p:cNvSpPr/>
          <p:nvPr/>
        </p:nvSpPr>
        <p:spPr>
          <a:xfrm>
            <a:off x="3573010" y="2668587"/>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3" name="正方形/長方形 52">
            <a:extLst>
              <a:ext uri="{FF2B5EF4-FFF2-40B4-BE49-F238E27FC236}">
                <a16:creationId xmlns:a16="http://schemas.microsoft.com/office/drawing/2014/main" id="{8CE74BCE-66E8-6F3D-4125-29120457C4D5}"/>
              </a:ext>
            </a:extLst>
          </p:cNvPr>
          <p:cNvSpPr/>
          <p:nvPr/>
        </p:nvSpPr>
        <p:spPr>
          <a:xfrm>
            <a:off x="2931207" y="2896813"/>
            <a:ext cx="227012" cy="269875"/>
          </a:xfrm>
          <a:prstGeom prst="rect">
            <a:avLst/>
          </a:prstGeom>
          <a:solidFill>
            <a:srgbClr val="FF00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4" name="円/楕円 26">
            <a:extLst>
              <a:ext uri="{FF2B5EF4-FFF2-40B4-BE49-F238E27FC236}">
                <a16:creationId xmlns:a16="http://schemas.microsoft.com/office/drawing/2014/main" id="{9007ECD3-0295-FE83-5ADF-8EAA87191198}"/>
              </a:ext>
            </a:extLst>
          </p:cNvPr>
          <p:cNvSpPr/>
          <p:nvPr/>
        </p:nvSpPr>
        <p:spPr>
          <a:xfrm>
            <a:off x="3409156" y="2980496"/>
            <a:ext cx="215900" cy="169862"/>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5" name="円/楕円 55">
            <a:extLst>
              <a:ext uri="{FF2B5EF4-FFF2-40B4-BE49-F238E27FC236}">
                <a16:creationId xmlns:a16="http://schemas.microsoft.com/office/drawing/2014/main" id="{901F6D60-0C65-A5C7-C1EC-17D34D595901}"/>
              </a:ext>
            </a:extLst>
          </p:cNvPr>
          <p:cNvSpPr/>
          <p:nvPr/>
        </p:nvSpPr>
        <p:spPr>
          <a:xfrm>
            <a:off x="7362825" y="4060825"/>
            <a:ext cx="215900" cy="169863"/>
          </a:xfrm>
          <a:prstGeom prst="ellipse">
            <a:avLst/>
          </a:prstGeom>
          <a:solidFill>
            <a:srgbClr val="FFFF0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56" name="楕円 55">
            <a:extLst>
              <a:ext uri="{FF2B5EF4-FFF2-40B4-BE49-F238E27FC236}">
                <a16:creationId xmlns:a16="http://schemas.microsoft.com/office/drawing/2014/main" id="{29A475C9-13C6-4168-72A2-E13334119F08}"/>
              </a:ext>
            </a:extLst>
          </p:cNvPr>
          <p:cNvSpPr/>
          <p:nvPr/>
        </p:nvSpPr>
        <p:spPr>
          <a:xfrm>
            <a:off x="8470900" y="4777195"/>
            <a:ext cx="340633" cy="19757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690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5">
            <a:extLst>
              <a:ext uri="{FF2B5EF4-FFF2-40B4-BE49-F238E27FC236}">
                <a16:creationId xmlns:a16="http://schemas.microsoft.com/office/drawing/2014/main" id="{474B84A4-F77C-5AC1-ACA1-4D2825C6B89A}"/>
              </a:ext>
            </a:extLst>
          </p:cNvPr>
          <p:cNvSpPr txBox="1">
            <a:spLocks noChangeArrowheads="1"/>
          </p:cNvSpPr>
          <p:nvPr/>
        </p:nvSpPr>
        <p:spPr bwMode="auto">
          <a:xfrm>
            <a:off x="3255962" y="3402013"/>
            <a:ext cx="20526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透徹用キシレン</a:t>
            </a:r>
          </a:p>
        </p:txBody>
      </p:sp>
      <p:graphicFrame>
        <p:nvGraphicFramePr>
          <p:cNvPr id="3" name="Group 91">
            <a:extLst>
              <a:ext uri="{FF2B5EF4-FFF2-40B4-BE49-F238E27FC236}">
                <a16:creationId xmlns:a16="http://schemas.microsoft.com/office/drawing/2014/main" id="{D84282A5-96A9-6EB3-2363-9F01296B9858}"/>
              </a:ext>
            </a:extLst>
          </p:cNvPr>
          <p:cNvGraphicFramePr>
            <a:graphicFrameLocks/>
          </p:cNvGraphicFramePr>
          <p:nvPr>
            <p:extLst>
              <p:ext uri="{D42A27DB-BD31-4B8C-83A1-F6EECF244321}">
                <p14:modId xmlns:p14="http://schemas.microsoft.com/office/powerpoint/2010/main" val="1248421810"/>
              </p:ext>
            </p:extLst>
          </p:nvPr>
        </p:nvGraphicFramePr>
        <p:xfrm>
          <a:off x="206375" y="549275"/>
          <a:ext cx="8785225" cy="2225106"/>
        </p:xfrm>
        <a:graphic>
          <a:graphicData uri="http://schemas.openxmlformats.org/drawingml/2006/table">
            <a:tbl>
              <a:tblPr/>
              <a:tblGrid>
                <a:gridCol w="392112">
                  <a:extLst>
                    <a:ext uri="{9D8B030D-6E8A-4147-A177-3AD203B41FA5}">
                      <a16:colId xmlns:a16="http://schemas.microsoft.com/office/drawing/2014/main" val="20000"/>
                    </a:ext>
                  </a:extLst>
                </a:gridCol>
                <a:gridCol w="1840260">
                  <a:extLst>
                    <a:ext uri="{9D8B030D-6E8A-4147-A177-3AD203B41FA5}">
                      <a16:colId xmlns:a16="http://schemas.microsoft.com/office/drawing/2014/main" val="20001"/>
                    </a:ext>
                  </a:extLst>
                </a:gridCol>
                <a:gridCol w="6552853">
                  <a:extLst>
                    <a:ext uri="{9D8B030D-6E8A-4147-A177-3AD203B41FA5}">
                      <a16:colId xmlns:a16="http://schemas.microsoft.com/office/drawing/2014/main" val="20002"/>
                    </a:ext>
                  </a:extLst>
                </a:gridCol>
              </a:tblGrid>
              <a:tr h="2016125">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⑫</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53" marB="457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透徹、封入</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53" marB="457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ピクリン酸はキシレンに溶解しやすく、キシレンによる透徹も手短に行なう。</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また、封入剤の溶媒は通常キシレンであり、そのため封入後ピクリン酸が封入剤中残留するキシレンヘ経時的に溶出し、脱色ないし退色してくる。</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ＭＳ Ｐゴシック" panose="020B0600070205080204" pitchFamily="50" charset="-128"/>
                          <a:cs typeface="Times New Roman" panose="02020603050405020304" pitchFamily="18" charset="0"/>
                        </a:rPr>
                        <a:t>参考：ピクリン酸のベンゼン</a:t>
                      </a:r>
                      <a:r>
                        <a:rPr lang="en-US" altLang="ja-JP" sz="2000" dirty="0">
                          <a:solidFill>
                            <a:srgbClr val="000000"/>
                          </a:solidFill>
                          <a:latin typeface="ＭＳ Ｐゴシック" panose="020B0600070205080204" pitchFamily="50" charset="-128"/>
                          <a:cs typeface="Times New Roman" panose="02020603050405020304" pitchFamily="18" charset="0"/>
                        </a:rPr>
                        <a:t>(</a:t>
                      </a:r>
                      <a:r>
                        <a:rPr lang="ja-JP" altLang="en-US" sz="2000" dirty="0">
                          <a:solidFill>
                            <a:srgbClr val="000000"/>
                          </a:solidFill>
                          <a:latin typeface="ＭＳ Ｐゴシック" panose="020B0600070205080204" pitchFamily="50" charset="-128"/>
                          <a:cs typeface="Times New Roman" panose="02020603050405020304" pitchFamily="18" charset="0"/>
                        </a:rPr>
                        <a:t>キシレンと物性が類似</a:t>
                      </a:r>
                      <a:r>
                        <a:rPr lang="en-US" altLang="ja-JP" sz="2000" dirty="0">
                          <a:solidFill>
                            <a:srgbClr val="000000"/>
                          </a:solidFill>
                          <a:latin typeface="ＭＳ Ｐゴシック" panose="020B0600070205080204" pitchFamily="50" charset="-128"/>
                          <a:cs typeface="Times New Roman" panose="02020603050405020304" pitchFamily="18" charset="0"/>
                        </a:rPr>
                        <a:t>)</a:t>
                      </a:r>
                      <a:r>
                        <a:rPr lang="ja-JP" altLang="en-US" sz="2000" dirty="0">
                          <a:solidFill>
                            <a:srgbClr val="000000"/>
                          </a:solidFill>
                          <a:latin typeface="ＭＳ Ｐゴシック" panose="020B0600070205080204" pitchFamily="50" charset="-128"/>
                          <a:cs typeface="Times New Roman" panose="02020603050405020304" pitchFamily="18" charset="0"/>
                        </a:rPr>
                        <a:t>への溶解性（約</a:t>
                      </a:r>
                      <a:r>
                        <a:rPr lang="en-US" altLang="ja-JP" sz="2000" dirty="0">
                          <a:solidFill>
                            <a:srgbClr val="000000"/>
                          </a:solidFill>
                          <a:latin typeface="ＭＳ Ｐゴシック" panose="020B0600070205080204" pitchFamily="50" charset="-128"/>
                          <a:cs typeface="Times New Roman" panose="02020603050405020304" pitchFamily="18" charset="0"/>
                        </a:rPr>
                        <a:t>10</a:t>
                      </a:r>
                      <a:r>
                        <a:rPr lang="ja-JP" altLang="en-US" sz="2000" dirty="0">
                          <a:solidFill>
                            <a:srgbClr val="000000"/>
                          </a:solidFill>
                          <a:latin typeface="ＭＳ Ｐゴシック" panose="020B0600070205080204" pitchFamily="50" charset="-128"/>
                          <a:cs typeface="Times New Roman" panose="02020603050405020304" pitchFamily="18" charset="0"/>
                        </a:rPr>
                        <a:t>％</a:t>
                      </a:r>
                      <a:r>
                        <a:rPr lang="en-US" altLang="ja-JP" sz="2000" dirty="0">
                          <a:solidFill>
                            <a:srgbClr val="000000"/>
                          </a:solidFill>
                          <a:latin typeface="ＭＳ Ｐゴシック" panose="020B0600070205080204" pitchFamily="50" charset="-128"/>
                          <a:cs typeface="Times New Roman" panose="02020603050405020304" pitchFamily="18" charset="0"/>
                        </a:rPr>
                        <a:t>/</a:t>
                      </a:r>
                      <a:r>
                        <a:rPr lang="ja-JP" altLang="en-US" sz="2000" dirty="0">
                          <a:solidFill>
                            <a:srgbClr val="000000"/>
                          </a:solidFill>
                          <a:latin typeface="ＭＳ Ｐゴシック" panose="020B0600070205080204" pitchFamily="50" charset="-128"/>
                          <a:cs typeface="Times New Roman" panose="02020603050405020304" pitchFamily="18" charset="0"/>
                        </a:rPr>
                        <a:t>室温）</a:t>
                      </a:r>
                      <a:endParaRPr kumimoji="1" lang="ja-JP" altLang="en-US" sz="20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53" marB="457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Oval 75">
            <a:extLst>
              <a:ext uri="{FF2B5EF4-FFF2-40B4-BE49-F238E27FC236}">
                <a16:creationId xmlns:a16="http://schemas.microsoft.com/office/drawing/2014/main" id="{3B2B367B-E5C0-B9D6-675C-138F5B37176E}"/>
              </a:ext>
            </a:extLst>
          </p:cNvPr>
          <p:cNvSpPr>
            <a:spLocks noChangeArrowheads="1"/>
          </p:cNvSpPr>
          <p:nvPr/>
        </p:nvSpPr>
        <p:spPr bwMode="auto">
          <a:xfrm>
            <a:off x="1868487" y="3513138"/>
            <a:ext cx="309563" cy="147637"/>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 name="Text Box 87">
            <a:extLst>
              <a:ext uri="{FF2B5EF4-FFF2-40B4-BE49-F238E27FC236}">
                <a16:creationId xmlns:a16="http://schemas.microsoft.com/office/drawing/2014/main" id="{B1E62129-5184-ACCF-8C12-AAC9C3C66526}"/>
              </a:ext>
            </a:extLst>
          </p:cNvPr>
          <p:cNvSpPr txBox="1">
            <a:spLocks noChangeArrowheads="1"/>
          </p:cNvSpPr>
          <p:nvPr/>
        </p:nvSpPr>
        <p:spPr bwMode="auto">
          <a:xfrm>
            <a:off x="1481137" y="4886325"/>
            <a:ext cx="73437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カバーガラスの中心部分では、透徹及び封入剤由来のキシレンが長期間残留し、そのためキシレンに溶解しやすいピクリン酸が経時的に溶出。</a:t>
            </a:r>
          </a:p>
        </p:txBody>
      </p:sp>
      <p:sp>
        <p:nvSpPr>
          <p:cNvPr id="6" name="Rectangle 70">
            <a:extLst>
              <a:ext uri="{FF2B5EF4-FFF2-40B4-BE49-F238E27FC236}">
                <a16:creationId xmlns:a16="http://schemas.microsoft.com/office/drawing/2014/main" id="{794CBBE0-D0CF-6274-0404-2C8970556C7D}"/>
              </a:ext>
            </a:extLst>
          </p:cNvPr>
          <p:cNvSpPr>
            <a:spLocks noChangeArrowheads="1"/>
          </p:cNvSpPr>
          <p:nvPr/>
        </p:nvSpPr>
        <p:spPr bwMode="auto">
          <a:xfrm>
            <a:off x="288925" y="3330574"/>
            <a:ext cx="5097462" cy="80963"/>
          </a:xfrm>
          <a:prstGeom prst="rect">
            <a:avLst/>
          </a:prstGeom>
          <a:solidFill>
            <a:srgbClr val="CCE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7" name="Rectangle 71">
            <a:extLst>
              <a:ext uri="{FF2B5EF4-FFF2-40B4-BE49-F238E27FC236}">
                <a16:creationId xmlns:a16="http://schemas.microsoft.com/office/drawing/2014/main" id="{30769ABD-8B79-592D-B2A9-D8061C6C8802}"/>
              </a:ext>
            </a:extLst>
          </p:cNvPr>
          <p:cNvSpPr>
            <a:spLocks noChangeArrowheads="1"/>
          </p:cNvSpPr>
          <p:nvPr/>
        </p:nvSpPr>
        <p:spPr bwMode="auto">
          <a:xfrm>
            <a:off x="206375" y="4021138"/>
            <a:ext cx="5600700" cy="338137"/>
          </a:xfrm>
          <a:prstGeom prst="rect">
            <a:avLst/>
          </a:prstGeom>
          <a:solidFill>
            <a:srgbClr val="CCE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ja-JP" sz="2800" b="0" i="0" u="none" strike="noStrike" kern="0" cap="none" spc="0" normalizeH="0" baseline="0" noProof="0">
              <a:ln>
                <a:noFill/>
              </a:ln>
              <a:solidFill>
                <a:srgbClr val="CCECFF"/>
              </a:solidFill>
              <a:effectLst/>
              <a:uLnTx/>
              <a:uFillTx/>
              <a:latin typeface="Times New Roman" panose="02020603050405020304" pitchFamily="18" charset="0"/>
              <a:ea typeface="ＭＳ Ｐゴシック" panose="020B0600070205080204" pitchFamily="50" charset="-128"/>
            </a:endParaRPr>
          </a:p>
        </p:txBody>
      </p:sp>
      <p:sp>
        <p:nvSpPr>
          <p:cNvPr id="8" name="Text Box 85">
            <a:extLst>
              <a:ext uri="{FF2B5EF4-FFF2-40B4-BE49-F238E27FC236}">
                <a16:creationId xmlns:a16="http://schemas.microsoft.com/office/drawing/2014/main" id="{E9266E02-C5BA-9471-B8F7-0FDD3FA9C1C7}"/>
              </a:ext>
            </a:extLst>
          </p:cNvPr>
          <p:cNvSpPr txBox="1">
            <a:spLocks noChangeArrowheads="1"/>
          </p:cNvSpPr>
          <p:nvPr/>
        </p:nvSpPr>
        <p:spPr bwMode="auto">
          <a:xfrm>
            <a:off x="2262187" y="4021138"/>
            <a:ext cx="1936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スライドガラス</a:t>
            </a:r>
          </a:p>
        </p:txBody>
      </p:sp>
      <p:sp>
        <p:nvSpPr>
          <p:cNvPr id="9" name="Text Box 86">
            <a:extLst>
              <a:ext uri="{FF2B5EF4-FFF2-40B4-BE49-F238E27FC236}">
                <a16:creationId xmlns:a16="http://schemas.microsoft.com/office/drawing/2014/main" id="{C93CFB32-9BC0-2CCC-800C-889D55D7551B}"/>
              </a:ext>
            </a:extLst>
          </p:cNvPr>
          <p:cNvSpPr txBox="1">
            <a:spLocks noChangeArrowheads="1"/>
          </p:cNvSpPr>
          <p:nvPr/>
        </p:nvSpPr>
        <p:spPr bwMode="auto">
          <a:xfrm>
            <a:off x="2876550" y="3013075"/>
            <a:ext cx="17938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カバ－ガラス</a:t>
            </a:r>
          </a:p>
        </p:txBody>
      </p:sp>
      <p:sp>
        <p:nvSpPr>
          <p:cNvPr id="10" name="Text Box 92">
            <a:extLst>
              <a:ext uri="{FF2B5EF4-FFF2-40B4-BE49-F238E27FC236}">
                <a16:creationId xmlns:a16="http://schemas.microsoft.com/office/drawing/2014/main" id="{FDA267CD-9F79-9498-1E48-648E4D6A5BC2}"/>
              </a:ext>
            </a:extLst>
          </p:cNvPr>
          <p:cNvSpPr txBox="1">
            <a:spLocks noChangeArrowheads="1"/>
          </p:cNvSpPr>
          <p:nvPr/>
        </p:nvSpPr>
        <p:spPr bwMode="auto">
          <a:xfrm>
            <a:off x="5644586" y="3295948"/>
            <a:ext cx="2679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0"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キシレンの蒸発</a:t>
            </a:r>
          </a:p>
        </p:txBody>
      </p:sp>
      <p:sp>
        <p:nvSpPr>
          <p:cNvPr id="11" name="Text Box 94">
            <a:extLst>
              <a:ext uri="{FF2B5EF4-FFF2-40B4-BE49-F238E27FC236}">
                <a16:creationId xmlns:a16="http://schemas.microsoft.com/office/drawing/2014/main" id="{86E9EDC6-4239-6B5D-8A04-4D308FBF58B5}"/>
              </a:ext>
            </a:extLst>
          </p:cNvPr>
          <p:cNvSpPr txBox="1">
            <a:spLocks noChangeArrowheads="1"/>
          </p:cNvSpPr>
          <p:nvPr/>
        </p:nvSpPr>
        <p:spPr bwMode="auto">
          <a:xfrm>
            <a:off x="3255962" y="3689350"/>
            <a:ext cx="2282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封入剤由来キシレン</a:t>
            </a:r>
          </a:p>
        </p:txBody>
      </p:sp>
      <p:sp>
        <p:nvSpPr>
          <p:cNvPr id="12" name="Text Box 85">
            <a:extLst>
              <a:ext uri="{FF2B5EF4-FFF2-40B4-BE49-F238E27FC236}">
                <a16:creationId xmlns:a16="http://schemas.microsoft.com/office/drawing/2014/main" id="{22B16171-5A37-D955-9B48-7062AF4B5B39}"/>
              </a:ext>
            </a:extLst>
          </p:cNvPr>
          <p:cNvSpPr txBox="1">
            <a:spLocks noChangeArrowheads="1"/>
          </p:cNvSpPr>
          <p:nvPr/>
        </p:nvSpPr>
        <p:spPr bwMode="auto">
          <a:xfrm>
            <a:off x="154782" y="3615532"/>
            <a:ext cx="19383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EVG</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染色切片</a:t>
            </a:r>
          </a:p>
        </p:txBody>
      </p:sp>
      <p:sp>
        <p:nvSpPr>
          <p:cNvPr id="13" name="Oval 75">
            <a:extLst>
              <a:ext uri="{FF2B5EF4-FFF2-40B4-BE49-F238E27FC236}">
                <a16:creationId xmlns:a16="http://schemas.microsoft.com/office/drawing/2014/main" id="{64649147-A20D-65AD-9AA3-C654B6427A9C}"/>
              </a:ext>
            </a:extLst>
          </p:cNvPr>
          <p:cNvSpPr>
            <a:spLocks noChangeArrowheads="1"/>
          </p:cNvSpPr>
          <p:nvPr/>
        </p:nvSpPr>
        <p:spPr bwMode="auto">
          <a:xfrm>
            <a:off x="2262187" y="3513138"/>
            <a:ext cx="309563" cy="147637"/>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4" name="Line 80">
            <a:extLst>
              <a:ext uri="{FF2B5EF4-FFF2-40B4-BE49-F238E27FC236}">
                <a16:creationId xmlns:a16="http://schemas.microsoft.com/office/drawing/2014/main" id="{9B87FA5E-44A0-1BD6-A6FA-BC89F640CF67}"/>
              </a:ext>
            </a:extLst>
          </p:cNvPr>
          <p:cNvSpPr>
            <a:spLocks noChangeShapeType="1"/>
          </p:cNvSpPr>
          <p:nvPr/>
        </p:nvSpPr>
        <p:spPr bwMode="auto">
          <a:xfrm flipV="1">
            <a:off x="1992313" y="3732837"/>
            <a:ext cx="0" cy="2174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5" name="テキスト ボックス 1">
            <a:extLst>
              <a:ext uri="{FF2B5EF4-FFF2-40B4-BE49-F238E27FC236}">
                <a16:creationId xmlns:a16="http://schemas.microsoft.com/office/drawing/2014/main" id="{12FF5A80-2C68-B824-3BFC-CD9C1C928457}"/>
              </a:ext>
            </a:extLst>
          </p:cNvPr>
          <p:cNvSpPr txBox="1">
            <a:spLocks noChangeArrowheads="1"/>
          </p:cNvSpPr>
          <p:nvPr/>
        </p:nvSpPr>
        <p:spPr bwMode="auto">
          <a:xfrm>
            <a:off x="3808413" y="4419600"/>
            <a:ext cx="519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封入剤中キシレン含有量：約</a:t>
            </a: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50</a:t>
            </a:r>
            <a:r>
              <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±α</a:t>
            </a: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7" name="Text Box 82">
            <a:extLst>
              <a:ext uri="{FF2B5EF4-FFF2-40B4-BE49-F238E27FC236}">
                <a16:creationId xmlns:a16="http://schemas.microsoft.com/office/drawing/2014/main" id="{E9914AA4-01B3-D509-C849-229C2C7BBEFB}"/>
              </a:ext>
            </a:extLst>
          </p:cNvPr>
          <p:cNvSpPr txBox="1">
            <a:spLocks noChangeArrowheads="1"/>
          </p:cNvSpPr>
          <p:nvPr/>
        </p:nvSpPr>
        <p:spPr bwMode="auto">
          <a:xfrm>
            <a:off x="2047650" y="3648986"/>
            <a:ext cx="10225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ピクリン酸</a:t>
            </a:r>
          </a:p>
        </p:txBody>
      </p:sp>
      <p:sp>
        <p:nvSpPr>
          <p:cNvPr id="18" name="Line 80">
            <a:extLst>
              <a:ext uri="{FF2B5EF4-FFF2-40B4-BE49-F238E27FC236}">
                <a16:creationId xmlns:a16="http://schemas.microsoft.com/office/drawing/2014/main" id="{C8F92CF9-993F-9E4C-F5BA-D8C789FE8E5F}"/>
              </a:ext>
            </a:extLst>
          </p:cNvPr>
          <p:cNvSpPr>
            <a:spLocks noChangeShapeType="1"/>
          </p:cNvSpPr>
          <p:nvPr/>
        </p:nvSpPr>
        <p:spPr bwMode="auto">
          <a:xfrm flipV="1">
            <a:off x="2958192" y="3719514"/>
            <a:ext cx="0" cy="2174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9" name="Oval 75">
            <a:extLst>
              <a:ext uri="{FF2B5EF4-FFF2-40B4-BE49-F238E27FC236}">
                <a16:creationId xmlns:a16="http://schemas.microsoft.com/office/drawing/2014/main" id="{FE709382-3340-6F9E-A2F5-390B6D54B2BE}"/>
              </a:ext>
            </a:extLst>
          </p:cNvPr>
          <p:cNvSpPr>
            <a:spLocks noChangeArrowheads="1"/>
          </p:cNvSpPr>
          <p:nvPr/>
        </p:nvSpPr>
        <p:spPr bwMode="auto">
          <a:xfrm>
            <a:off x="2777331" y="3513138"/>
            <a:ext cx="309563" cy="147637"/>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EA59F97D-59BF-4E85-C184-A2A60D83455B}"/>
              </a:ext>
            </a:extLst>
          </p:cNvPr>
          <p:cNvSpPr/>
          <p:nvPr/>
        </p:nvSpPr>
        <p:spPr>
          <a:xfrm>
            <a:off x="206375" y="3898224"/>
            <a:ext cx="2976108" cy="10448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cxnSp>
        <p:nvCxnSpPr>
          <p:cNvPr id="22" name="直線コネクタ 21">
            <a:extLst>
              <a:ext uri="{FF2B5EF4-FFF2-40B4-BE49-F238E27FC236}">
                <a16:creationId xmlns:a16="http://schemas.microsoft.com/office/drawing/2014/main" id="{BA13174C-698E-B274-206F-CC1EA7F8496E}"/>
              </a:ext>
            </a:extLst>
          </p:cNvPr>
          <p:cNvCxnSpPr>
            <a:cxnSpLocks/>
            <a:stCxn id="6" idx="3"/>
          </p:cNvCxnSpPr>
          <p:nvPr/>
        </p:nvCxnSpPr>
        <p:spPr>
          <a:xfrm flipH="1">
            <a:off x="5382079" y="3371056"/>
            <a:ext cx="4308" cy="631657"/>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sp>
        <p:nvSpPr>
          <p:cNvPr id="26" name="Line 80">
            <a:extLst>
              <a:ext uri="{FF2B5EF4-FFF2-40B4-BE49-F238E27FC236}">
                <a16:creationId xmlns:a16="http://schemas.microsoft.com/office/drawing/2014/main" id="{35B10971-65D9-161A-E42B-3806404A652E}"/>
              </a:ext>
            </a:extLst>
          </p:cNvPr>
          <p:cNvSpPr>
            <a:spLocks noChangeShapeType="1"/>
          </p:cNvSpPr>
          <p:nvPr/>
        </p:nvSpPr>
        <p:spPr bwMode="auto">
          <a:xfrm flipV="1">
            <a:off x="5256214" y="3533832"/>
            <a:ext cx="459126" cy="12376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62590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13">
            <a:extLst>
              <a:ext uri="{FF2B5EF4-FFF2-40B4-BE49-F238E27FC236}">
                <a16:creationId xmlns:a16="http://schemas.microsoft.com/office/drawing/2014/main" id="{3059603B-354E-DCA9-7141-ED1FBD065714}"/>
              </a:ext>
            </a:extLst>
          </p:cNvPr>
          <p:cNvGraphicFramePr>
            <a:graphicFrameLocks/>
          </p:cNvGraphicFramePr>
          <p:nvPr/>
        </p:nvGraphicFramePr>
        <p:xfrm>
          <a:off x="214313" y="776288"/>
          <a:ext cx="8605837" cy="1212850"/>
        </p:xfrm>
        <a:graphic>
          <a:graphicData uri="http://schemas.openxmlformats.org/drawingml/2006/table">
            <a:tbl>
              <a:tblPr/>
              <a:tblGrid>
                <a:gridCol w="1296988">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5724524">
                  <a:extLst>
                    <a:ext uri="{9D8B030D-6E8A-4147-A177-3AD203B41FA5}">
                      <a16:colId xmlns:a16="http://schemas.microsoft.com/office/drawing/2014/main" val="20002"/>
                    </a:ext>
                  </a:extLst>
                </a:gridCol>
              </a:tblGrid>
              <a:tr h="50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　線維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ＭＳ Ｐゴシック" pitchFamily="50" charset="-128"/>
                          <a:ea typeface="ＭＳ Ｐゴシック" pitchFamily="50" charset="-128"/>
                          <a:cs typeface="Times New Roman" pitchFamily="18" charset="0"/>
                        </a:rPr>
                        <a:t>主要蛋白質</a:t>
                      </a:r>
                      <a:endParaRPr kumimoji="1" lang="ja-JP" altLang="en-US" sz="2000" b="1"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側鎖に親油性官能基を有するアミノ酸の構成比率</a:t>
                      </a:r>
                      <a:endPar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708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Times New Roman" pitchFamily="18" charset="0"/>
                          <a:ea typeface="ＭＳ Ｐゴシック" pitchFamily="50" charset="-128"/>
                        </a:rPr>
                        <a:t>弾性線維</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Times New Roman" pitchFamily="18" charset="0"/>
                          <a:ea typeface="ＭＳ Ｐゴシック" pitchFamily="50" charset="-128"/>
                        </a:rPr>
                        <a:t>膠原線維</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エラスチン</a:t>
                      </a:r>
                      <a:endPar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コラーゲン</a:t>
                      </a:r>
                      <a:endPar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92</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53</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39">
            <a:extLst>
              <a:ext uri="{FF2B5EF4-FFF2-40B4-BE49-F238E27FC236}">
                <a16:creationId xmlns:a16="http://schemas.microsoft.com/office/drawing/2014/main" id="{08CC9E3B-5AE5-7FFA-F6DD-03F4B87E2D0F}"/>
              </a:ext>
            </a:extLst>
          </p:cNvPr>
          <p:cNvSpPr txBox="1">
            <a:spLocks noChangeArrowheads="1"/>
          </p:cNvSpPr>
          <p:nvPr/>
        </p:nvSpPr>
        <p:spPr bwMode="auto">
          <a:xfrm>
            <a:off x="0" y="37569"/>
            <a:ext cx="9144000" cy="354649"/>
          </a:xfrm>
          <a:prstGeom prst="rect">
            <a:avLst/>
          </a:prstGeom>
          <a:solidFill>
            <a:srgbClr val="FF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70000"/>
              </a:lnSpc>
              <a:spcBef>
                <a:spcPct val="50000"/>
              </a:spcBef>
              <a:buFontTx/>
              <a:buNone/>
            </a:pPr>
            <a:r>
              <a:rPr lang="ja-JP" altLang="en-US" sz="2400" b="1" dirty="0"/>
              <a:t>エラスチンとコラーゲンの違い（アミノ酸組成の違い）</a:t>
            </a:r>
          </a:p>
        </p:txBody>
      </p:sp>
      <p:sp>
        <p:nvSpPr>
          <p:cNvPr id="4" name="Text Box 202">
            <a:extLst>
              <a:ext uri="{FF2B5EF4-FFF2-40B4-BE49-F238E27FC236}">
                <a16:creationId xmlns:a16="http://schemas.microsoft.com/office/drawing/2014/main" id="{2E9E8ACA-D6C6-ED53-D790-B1C999C12336}"/>
              </a:ext>
            </a:extLst>
          </p:cNvPr>
          <p:cNvSpPr txBox="1">
            <a:spLocks noChangeArrowheads="1"/>
          </p:cNvSpPr>
          <p:nvPr/>
        </p:nvSpPr>
        <p:spPr bwMode="auto">
          <a:xfrm>
            <a:off x="250825" y="1989138"/>
            <a:ext cx="5113338"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1" u="sng" dirty="0">
                <a:solidFill>
                  <a:srgbClr val="0000FF"/>
                </a:solidFill>
              </a:rPr>
              <a:t>エラスチン蛋白質中の主要アミノ酸</a:t>
            </a:r>
            <a:r>
              <a:rPr lang="en-US" altLang="ja-JP" sz="2000" b="1" u="sng" dirty="0">
                <a:solidFill>
                  <a:srgbClr val="0000FF"/>
                </a:solidFill>
              </a:rPr>
              <a:t>(</a:t>
            </a:r>
            <a:r>
              <a:rPr lang="ja-JP" altLang="en-US" sz="2000" b="1" u="sng" dirty="0">
                <a:solidFill>
                  <a:srgbClr val="0000FF"/>
                </a:solidFill>
              </a:rPr>
              <a:t>約</a:t>
            </a:r>
            <a:r>
              <a:rPr lang="en-US" altLang="ja-JP" sz="2000" b="1" u="sng" dirty="0">
                <a:solidFill>
                  <a:srgbClr val="0000FF"/>
                </a:solidFill>
              </a:rPr>
              <a:t>90</a:t>
            </a:r>
            <a:r>
              <a:rPr lang="ja-JP" altLang="en-US" sz="2000" b="1" u="sng" dirty="0">
                <a:solidFill>
                  <a:srgbClr val="0000FF"/>
                </a:solidFill>
              </a:rPr>
              <a:t>％）</a:t>
            </a:r>
          </a:p>
        </p:txBody>
      </p:sp>
      <p:sp>
        <p:nvSpPr>
          <p:cNvPr id="5" name="Text Box 200">
            <a:extLst>
              <a:ext uri="{FF2B5EF4-FFF2-40B4-BE49-F238E27FC236}">
                <a16:creationId xmlns:a16="http://schemas.microsoft.com/office/drawing/2014/main" id="{26D04F5A-96D0-AB57-FA7F-4A6632718C7B}"/>
              </a:ext>
            </a:extLst>
          </p:cNvPr>
          <p:cNvSpPr txBox="1">
            <a:spLocks noChangeArrowheads="1"/>
          </p:cNvSpPr>
          <p:nvPr/>
        </p:nvSpPr>
        <p:spPr bwMode="auto">
          <a:xfrm>
            <a:off x="250825" y="376238"/>
            <a:ext cx="86121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t>蛋白質の種類によりアミノ酸組成が異なり、そのため蛋白質の特性が異なる。</a:t>
            </a:r>
          </a:p>
        </p:txBody>
      </p:sp>
      <p:pic>
        <p:nvPicPr>
          <p:cNvPr id="6" name="Picture 4">
            <a:extLst>
              <a:ext uri="{FF2B5EF4-FFF2-40B4-BE49-F238E27FC236}">
                <a16:creationId xmlns:a16="http://schemas.microsoft.com/office/drawing/2014/main" id="{A3DDFA56-D16F-1657-D325-25AF2563D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53" r="24852" b="28221"/>
          <a:stretch>
            <a:fillRect/>
          </a:stretch>
        </p:blipFill>
        <p:spPr bwMode="auto">
          <a:xfrm>
            <a:off x="250825" y="2349500"/>
            <a:ext cx="5472113"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0">
            <a:extLst>
              <a:ext uri="{FF2B5EF4-FFF2-40B4-BE49-F238E27FC236}">
                <a16:creationId xmlns:a16="http://schemas.microsoft.com/office/drawing/2014/main" id="{035972FA-0531-64A3-2637-EB5118A14CBB}"/>
              </a:ext>
            </a:extLst>
          </p:cNvPr>
          <p:cNvSpPr txBox="1">
            <a:spLocks noChangeArrowheads="1"/>
          </p:cNvSpPr>
          <p:nvPr/>
        </p:nvSpPr>
        <p:spPr bwMode="auto">
          <a:xfrm>
            <a:off x="5076825" y="24923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9" name="Text Box 171">
            <a:extLst>
              <a:ext uri="{FF2B5EF4-FFF2-40B4-BE49-F238E27FC236}">
                <a16:creationId xmlns:a16="http://schemas.microsoft.com/office/drawing/2014/main" id="{AC1238F3-7554-1968-A7A0-BE3BC05A110A}"/>
              </a:ext>
            </a:extLst>
          </p:cNvPr>
          <p:cNvSpPr txBox="1">
            <a:spLocks noChangeArrowheads="1"/>
          </p:cNvSpPr>
          <p:nvPr/>
        </p:nvSpPr>
        <p:spPr bwMode="auto">
          <a:xfrm>
            <a:off x="5076825" y="32845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10" name="Text Box 172">
            <a:extLst>
              <a:ext uri="{FF2B5EF4-FFF2-40B4-BE49-F238E27FC236}">
                <a16:creationId xmlns:a16="http://schemas.microsoft.com/office/drawing/2014/main" id="{C8ADB24C-5567-FB7E-6CB2-CFFC263063EE}"/>
              </a:ext>
            </a:extLst>
          </p:cNvPr>
          <p:cNvSpPr txBox="1">
            <a:spLocks noChangeArrowheads="1"/>
          </p:cNvSpPr>
          <p:nvPr/>
        </p:nvSpPr>
        <p:spPr bwMode="auto">
          <a:xfrm>
            <a:off x="5076825" y="3860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11" name="AutoShape 173">
            <a:extLst>
              <a:ext uri="{FF2B5EF4-FFF2-40B4-BE49-F238E27FC236}">
                <a16:creationId xmlns:a16="http://schemas.microsoft.com/office/drawing/2014/main" id="{BEE99DAD-60AD-63FC-2890-A0550D2DB447}"/>
              </a:ext>
            </a:extLst>
          </p:cNvPr>
          <p:cNvSpPr>
            <a:spLocks/>
          </p:cNvSpPr>
          <p:nvPr/>
        </p:nvSpPr>
        <p:spPr bwMode="auto">
          <a:xfrm>
            <a:off x="5435600" y="2565400"/>
            <a:ext cx="144463" cy="1655762"/>
          </a:xfrm>
          <a:prstGeom prst="rightBrace">
            <a:avLst>
              <a:gd name="adj1" fmla="val 9551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12" name="Text Box 174">
            <a:extLst>
              <a:ext uri="{FF2B5EF4-FFF2-40B4-BE49-F238E27FC236}">
                <a16:creationId xmlns:a16="http://schemas.microsoft.com/office/drawing/2014/main" id="{246B023C-5B6C-1B35-C3BA-6818F44A0373}"/>
              </a:ext>
            </a:extLst>
          </p:cNvPr>
          <p:cNvSpPr txBox="1">
            <a:spLocks noChangeArrowheads="1"/>
          </p:cNvSpPr>
          <p:nvPr/>
        </p:nvSpPr>
        <p:spPr bwMode="auto">
          <a:xfrm>
            <a:off x="5508625" y="2420938"/>
            <a:ext cx="363537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Tx/>
              <a:buNone/>
            </a:pPr>
            <a:r>
              <a:rPr lang="en-US" altLang="ja-JP" sz="2400" dirty="0"/>
              <a:t>BCAA(</a:t>
            </a:r>
            <a:r>
              <a:rPr lang="ja-JP" altLang="en-US" sz="2400" dirty="0"/>
              <a:t>分岐鎖アミノ酸）</a:t>
            </a:r>
          </a:p>
          <a:p>
            <a:pPr eaLnBrk="1" hangingPunct="1">
              <a:spcBef>
                <a:spcPts val="600"/>
              </a:spcBef>
              <a:buFontTx/>
              <a:buNone/>
            </a:pPr>
            <a:r>
              <a:rPr lang="en-US" altLang="ja-JP" sz="2000" dirty="0"/>
              <a:t>(</a:t>
            </a:r>
            <a:r>
              <a:rPr lang="en-US" altLang="ja-JP" sz="2000" u="sng" dirty="0"/>
              <a:t>B</a:t>
            </a:r>
            <a:r>
              <a:rPr lang="en-US" altLang="ja-JP" sz="2000" dirty="0"/>
              <a:t>ranched </a:t>
            </a:r>
            <a:r>
              <a:rPr lang="en-US" altLang="ja-JP" sz="2000" u="sng" dirty="0"/>
              <a:t>C</a:t>
            </a:r>
            <a:r>
              <a:rPr lang="en-US" altLang="ja-JP" sz="2000" dirty="0"/>
              <a:t>hain </a:t>
            </a:r>
            <a:r>
              <a:rPr lang="en-US" altLang="ja-JP" sz="2000" u="sng" dirty="0"/>
              <a:t>A</a:t>
            </a:r>
            <a:r>
              <a:rPr lang="en-US" altLang="ja-JP" sz="2000" dirty="0"/>
              <a:t>mino </a:t>
            </a:r>
            <a:r>
              <a:rPr lang="en-US" altLang="ja-JP" sz="2000" u="sng" dirty="0"/>
              <a:t>A</a:t>
            </a:r>
            <a:r>
              <a:rPr lang="en-US" altLang="ja-JP" sz="2000" dirty="0"/>
              <a:t>cid)</a:t>
            </a:r>
          </a:p>
        </p:txBody>
      </p:sp>
      <p:sp>
        <p:nvSpPr>
          <p:cNvPr id="13" name="Text Box 177">
            <a:extLst>
              <a:ext uri="{FF2B5EF4-FFF2-40B4-BE49-F238E27FC236}">
                <a16:creationId xmlns:a16="http://schemas.microsoft.com/office/drawing/2014/main" id="{9BB6F773-2141-3F7B-F40C-37E79024482B}"/>
              </a:ext>
            </a:extLst>
          </p:cNvPr>
          <p:cNvSpPr txBox="1">
            <a:spLocks noChangeArrowheads="1"/>
          </p:cNvSpPr>
          <p:nvPr/>
        </p:nvSpPr>
        <p:spPr bwMode="auto">
          <a:xfrm>
            <a:off x="5722938" y="3558381"/>
            <a:ext cx="3095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t>筋肉に多く存在し、運動時のエネルギー源となる。</a:t>
            </a:r>
          </a:p>
        </p:txBody>
      </p:sp>
      <p:pic>
        <p:nvPicPr>
          <p:cNvPr id="14" name="Picture 191" descr="MCj03980670000[1]">
            <a:extLst>
              <a:ext uri="{FF2B5EF4-FFF2-40B4-BE49-F238E27FC236}">
                <a16:creationId xmlns:a16="http://schemas.microsoft.com/office/drawing/2014/main" id="{07353F80-3A74-8809-0C55-D74FD5536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1" y="5131280"/>
            <a:ext cx="14192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8" descr="MCj02524210000[1]">
            <a:extLst>
              <a:ext uri="{FF2B5EF4-FFF2-40B4-BE49-F238E27FC236}">
                <a16:creationId xmlns:a16="http://schemas.microsoft.com/office/drawing/2014/main" id="{0CABE593-4C46-2DFB-6882-008F2DC2D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13" y="4918555"/>
            <a:ext cx="14414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01">
            <a:extLst>
              <a:ext uri="{FF2B5EF4-FFF2-40B4-BE49-F238E27FC236}">
                <a16:creationId xmlns:a16="http://schemas.microsoft.com/office/drawing/2014/main" id="{B44E7ECD-5DDC-2F60-33C0-FE7BE625B3A6}"/>
              </a:ext>
            </a:extLst>
          </p:cNvPr>
          <p:cNvSpPr txBox="1">
            <a:spLocks noChangeArrowheads="1"/>
          </p:cNvSpPr>
          <p:nvPr/>
        </p:nvSpPr>
        <p:spPr bwMode="auto">
          <a:xfrm>
            <a:off x="168275" y="5851211"/>
            <a:ext cx="5637212" cy="92333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dirty="0"/>
              <a:t>エラスチンは親油性アミノ酸を多く含むので、エラスチンを構成成分とする弾性線維の染色には親油性を有するアルコール溶性の色素が適す。</a:t>
            </a:r>
          </a:p>
        </p:txBody>
      </p:sp>
      <p:sp>
        <p:nvSpPr>
          <p:cNvPr id="17" name="Text Box 212">
            <a:extLst>
              <a:ext uri="{FF2B5EF4-FFF2-40B4-BE49-F238E27FC236}">
                <a16:creationId xmlns:a16="http://schemas.microsoft.com/office/drawing/2014/main" id="{8C302B2B-F2FE-9ECB-C263-EDC2399A2DEC}"/>
              </a:ext>
            </a:extLst>
          </p:cNvPr>
          <p:cNvSpPr txBox="1">
            <a:spLocks noChangeArrowheads="1"/>
          </p:cNvSpPr>
          <p:nvPr/>
        </p:nvSpPr>
        <p:spPr bwMode="auto">
          <a:xfrm>
            <a:off x="5596732" y="4660907"/>
            <a:ext cx="2376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b="1" dirty="0"/>
              <a:t>（バーム、アミノバイタル）</a:t>
            </a:r>
          </a:p>
        </p:txBody>
      </p:sp>
      <p:sp>
        <p:nvSpPr>
          <p:cNvPr id="18" name="Text Box 200">
            <a:extLst>
              <a:ext uri="{FF2B5EF4-FFF2-40B4-BE49-F238E27FC236}">
                <a16:creationId xmlns:a16="http://schemas.microsoft.com/office/drawing/2014/main" id="{BF317BD8-BB25-D56E-3E5F-A89B0DE150AB}"/>
              </a:ext>
            </a:extLst>
          </p:cNvPr>
          <p:cNvSpPr txBox="1">
            <a:spLocks noChangeArrowheads="1"/>
          </p:cNvSpPr>
          <p:nvPr/>
        </p:nvSpPr>
        <p:spPr bwMode="auto">
          <a:xfrm>
            <a:off x="5596732" y="4311657"/>
            <a:ext cx="33480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600" b="1" dirty="0"/>
              <a:t>BCAA</a:t>
            </a:r>
            <a:r>
              <a:rPr lang="ja-JP" altLang="en-US" sz="1600" b="1" dirty="0"/>
              <a:t>を含む燃焼系スポーツドリンク</a:t>
            </a:r>
          </a:p>
        </p:txBody>
      </p:sp>
    </p:spTree>
    <p:extLst>
      <p:ext uri="{BB962C8B-B14F-4D97-AF65-F5344CB8AC3E}">
        <p14:creationId xmlns:p14="http://schemas.microsoft.com/office/powerpoint/2010/main" val="294379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EE613B2E-B46C-F4CB-430F-23C764E3A6E8}"/>
              </a:ext>
            </a:extLst>
          </p:cNvPr>
          <p:cNvGraphicFramePr>
            <a:graphicFrameLocks noChangeAspect="1"/>
          </p:cNvGraphicFramePr>
          <p:nvPr/>
        </p:nvGraphicFramePr>
        <p:xfrm>
          <a:off x="147638" y="3082925"/>
          <a:ext cx="5667375" cy="2867025"/>
        </p:xfrm>
        <a:graphic>
          <a:graphicData uri="http://schemas.openxmlformats.org/presentationml/2006/ole">
            <mc:AlternateContent xmlns:mc="http://schemas.openxmlformats.org/markup-compatibility/2006">
              <mc:Choice xmlns:v="urn:schemas-microsoft-com:vml" Requires="v">
                <p:oleObj name="Photo Editor Photo" r:id="rId2" imgW="5668166" imgH="2866667" progId="MSPhotoEd.3">
                  <p:embed/>
                </p:oleObj>
              </mc:Choice>
              <mc:Fallback>
                <p:oleObj name="Photo Editor Photo" r:id="rId2" imgW="5668166" imgH="2866667" progId="MSPhotoEd.3">
                  <p:embed/>
                  <p:pic>
                    <p:nvPicPr>
                      <p:cNvPr id="2" name="Object 2">
                        <a:extLst>
                          <a:ext uri="{FF2B5EF4-FFF2-40B4-BE49-F238E27FC236}">
                            <a16:creationId xmlns:a16="http://schemas.microsoft.com/office/drawing/2014/main" id="{EE613B2E-B46C-F4CB-430F-23C764E3A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3082925"/>
                        <a:ext cx="56673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3">
            <a:extLst>
              <a:ext uri="{FF2B5EF4-FFF2-40B4-BE49-F238E27FC236}">
                <a16:creationId xmlns:a16="http://schemas.microsoft.com/office/drawing/2014/main" id="{D02851E9-7901-9C70-A6C3-4AACC27ACED6}"/>
              </a:ext>
            </a:extLst>
          </p:cNvPr>
          <p:cNvSpPr txBox="1">
            <a:spLocks noChangeArrowheads="1"/>
          </p:cNvSpPr>
          <p:nvPr/>
        </p:nvSpPr>
        <p:spPr bwMode="auto">
          <a:xfrm>
            <a:off x="-6350" y="5949950"/>
            <a:ext cx="5791200" cy="2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45000"/>
              </a:lnSpc>
              <a:spcBef>
                <a:spcPct val="50000"/>
              </a:spcBef>
              <a:buFontTx/>
              <a:buNone/>
            </a:pPr>
            <a:r>
              <a:rPr lang="ja-JP" altLang="en-US" sz="1600" b="1" dirty="0">
                <a:latin typeface="ＭＳ Ｐゴシック" panose="020B0600070205080204" pitchFamily="50" charset="-128"/>
              </a:rPr>
              <a:t>引用文献：</a:t>
            </a:r>
            <a:r>
              <a:rPr lang="en-US" altLang="ja-JP" sz="1600" b="1" dirty="0" err="1">
                <a:latin typeface="ＭＳ Ｐゴシック" panose="020B0600070205080204" pitchFamily="50" charset="-128"/>
              </a:rPr>
              <a:t>Horobin</a:t>
            </a:r>
            <a:r>
              <a:rPr lang="en-US" altLang="ja-JP" sz="1600" b="1" dirty="0">
                <a:latin typeface="ＭＳ Ｐゴシック" panose="020B0600070205080204" pitchFamily="50" charset="-128"/>
              </a:rPr>
              <a:t> R</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W.: Stain</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Technology</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vol.  63</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101</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1988 </a:t>
            </a:r>
          </a:p>
        </p:txBody>
      </p:sp>
      <p:sp>
        <p:nvSpPr>
          <p:cNvPr id="4" name="Text Box 4">
            <a:extLst>
              <a:ext uri="{FF2B5EF4-FFF2-40B4-BE49-F238E27FC236}">
                <a16:creationId xmlns:a16="http://schemas.microsoft.com/office/drawing/2014/main" id="{49CB98D6-24A6-BDC5-9F09-4E990613E12D}"/>
              </a:ext>
            </a:extLst>
          </p:cNvPr>
          <p:cNvSpPr txBox="1">
            <a:spLocks noChangeArrowheads="1"/>
          </p:cNvSpPr>
          <p:nvPr/>
        </p:nvSpPr>
        <p:spPr bwMode="auto">
          <a:xfrm>
            <a:off x="1611313" y="51704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b="1">
                <a:solidFill>
                  <a:srgbClr val="FF3300"/>
                </a:solidFill>
                <a:latin typeface="ＭＳ Ｐゴシック" panose="020B0600070205080204" pitchFamily="50" charset="-128"/>
              </a:rPr>
              <a:t>Indamine</a:t>
            </a:r>
          </a:p>
        </p:txBody>
      </p:sp>
      <p:sp>
        <p:nvSpPr>
          <p:cNvPr id="5" name="Line 5">
            <a:extLst>
              <a:ext uri="{FF2B5EF4-FFF2-40B4-BE49-F238E27FC236}">
                <a16:creationId xmlns:a16="http://schemas.microsoft.com/office/drawing/2014/main" id="{A51C5E4C-C98E-70F0-4D06-7B61CC973A5F}"/>
              </a:ext>
            </a:extLst>
          </p:cNvPr>
          <p:cNvSpPr>
            <a:spLocks noChangeShapeType="1"/>
          </p:cNvSpPr>
          <p:nvPr/>
        </p:nvSpPr>
        <p:spPr bwMode="auto">
          <a:xfrm>
            <a:off x="3132139" y="2924174"/>
            <a:ext cx="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Text Box 6">
            <a:extLst>
              <a:ext uri="{FF2B5EF4-FFF2-40B4-BE49-F238E27FC236}">
                <a16:creationId xmlns:a16="http://schemas.microsoft.com/office/drawing/2014/main" id="{E761B8F1-71F9-D8E4-D479-2B70377B5F5B}"/>
              </a:ext>
            </a:extLst>
          </p:cNvPr>
          <p:cNvSpPr txBox="1">
            <a:spLocks noChangeArrowheads="1"/>
          </p:cNvSpPr>
          <p:nvPr/>
        </p:nvSpPr>
        <p:spPr bwMode="auto">
          <a:xfrm>
            <a:off x="3203575" y="2924175"/>
            <a:ext cx="259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000" b="1" dirty="0">
                <a:solidFill>
                  <a:srgbClr val="0000FF"/>
                </a:solidFill>
                <a:latin typeface="ＭＳ Ｐゴシック" panose="020B0600070205080204" pitchFamily="50" charset="-128"/>
              </a:rPr>
              <a:t>FeCl</a:t>
            </a:r>
            <a:r>
              <a:rPr lang="en-US" altLang="ja-JP" sz="1600" b="1" dirty="0">
                <a:solidFill>
                  <a:srgbClr val="0000FF"/>
                </a:solidFill>
                <a:latin typeface="ＭＳ Ｐゴシック" panose="020B0600070205080204" pitchFamily="50" charset="-128"/>
              </a:rPr>
              <a:t>3</a:t>
            </a:r>
            <a:r>
              <a:rPr lang="en-US" altLang="ja-JP" sz="2000" b="1" dirty="0">
                <a:solidFill>
                  <a:srgbClr val="0000FF"/>
                </a:solidFill>
                <a:latin typeface="ＭＳ Ｐゴシック" panose="020B0600070205080204" pitchFamily="50" charset="-128"/>
              </a:rPr>
              <a:t>(</a:t>
            </a:r>
            <a:r>
              <a:rPr lang="ja-JP" altLang="en-US" sz="2000" b="1" dirty="0">
                <a:solidFill>
                  <a:srgbClr val="0000FF"/>
                </a:solidFill>
                <a:latin typeface="ＭＳ Ｐゴシック" panose="020B0600070205080204" pitchFamily="50" charset="-128"/>
              </a:rPr>
              <a:t>塩化第二鉄）</a:t>
            </a:r>
          </a:p>
        </p:txBody>
      </p:sp>
      <p:graphicFrame>
        <p:nvGraphicFramePr>
          <p:cNvPr id="7" name="Object 10">
            <a:extLst>
              <a:ext uri="{FF2B5EF4-FFF2-40B4-BE49-F238E27FC236}">
                <a16:creationId xmlns:a16="http://schemas.microsoft.com/office/drawing/2014/main" id="{4C4B7246-C2CE-3079-5BF5-820388BFD7AB}"/>
              </a:ext>
            </a:extLst>
          </p:cNvPr>
          <p:cNvGraphicFramePr>
            <a:graphicFrameLocks noChangeAspect="1"/>
          </p:cNvGraphicFramePr>
          <p:nvPr/>
        </p:nvGraphicFramePr>
        <p:xfrm>
          <a:off x="1446213" y="577850"/>
          <a:ext cx="3048000" cy="2246313"/>
        </p:xfrm>
        <a:graphic>
          <a:graphicData uri="http://schemas.openxmlformats.org/presentationml/2006/ole">
            <mc:AlternateContent xmlns:mc="http://schemas.openxmlformats.org/markup-compatibility/2006">
              <mc:Choice xmlns:v="urn:schemas-microsoft-com:vml" Requires="v">
                <p:oleObj name="Photo Editor Photo" r:id="rId4" imgW="3476190" imgH="2561905" progId="MSPhotoEd.3">
                  <p:embed/>
                </p:oleObj>
              </mc:Choice>
              <mc:Fallback>
                <p:oleObj name="Photo Editor Photo" r:id="rId4" imgW="3476190" imgH="2561905" progId="MSPhotoEd.3">
                  <p:embed/>
                  <p:pic>
                    <p:nvPicPr>
                      <p:cNvPr id="7" name="Object 10">
                        <a:extLst>
                          <a:ext uri="{FF2B5EF4-FFF2-40B4-BE49-F238E27FC236}">
                            <a16:creationId xmlns:a16="http://schemas.microsoft.com/office/drawing/2014/main" id="{4C4B7246-C2CE-3079-5BF5-820388BFD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3" y="577850"/>
                        <a:ext cx="3048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a:extLst>
              <a:ext uri="{FF2B5EF4-FFF2-40B4-BE49-F238E27FC236}">
                <a16:creationId xmlns:a16="http://schemas.microsoft.com/office/drawing/2014/main" id="{EF860253-734D-FF10-AA72-C0DA4AA61A14}"/>
              </a:ext>
            </a:extLst>
          </p:cNvPr>
          <p:cNvSpPr txBox="1">
            <a:spLocks noChangeArrowheads="1"/>
          </p:cNvSpPr>
          <p:nvPr/>
        </p:nvSpPr>
        <p:spPr bwMode="auto">
          <a:xfrm>
            <a:off x="1289050" y="1422400"/>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a:t>　</a:t>
            </a:r>
            <a:r>
              <a:rPr lang="ja-JP" altLang="en-US" sz="2400" b="1">
                <a:solidFill>
                  <a:srgbClr val="FF3300"/>
                </a:solidFill>
              </a:rPr>
              <a:t>フクシン</a:t>
            </a:r>
          </a:p>
        </p:txBody>
      </p:sp>
      <p:sp>
        <p:nvSpPr>
          <p:cNvPr id="9" name="Text Box 12">
            <a:extLst>
              <a:ext uri="{FF2B5EF4-FFF2-40B4-BE49-F238E27FC236}">
                <a16:creationId xmlns:a16="http://schemas.microsoft.com/office/drawing/2014/main" id="{317AA590-817F-E686-1991-FBB379920DE7}"/>
              </a:ext>
            </a:extLst>
          </p:cNvPr>
          <p:cNvSpPr txBox="1">
            <a:spLocks noChangeArrowheads="1"/>
          </p:cNvSpPr>
          <p:nvPr/>
        </p:nvSpPr>
        <p:spPr bwMode="auto">
          <a:xfrm>
            <a:off x="4495800" y="5486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800">
                <a:latin typeface="ＭＳ Ｐゴシック" panose="020B0600070205080204" pitchFamily="50" charset="-128"/>
              </a:rPr>
              <a:t>R=CH3</a:t>
            </a:r>
          </a:p>
        </p:txBody>
      </p:sp>
      <p:graphicFrame>
        <p:nvGraphicFramePr>
          <p:cNvPr id="10" name="Object 13">
            <a:extLst>
              <a:ext uri="{FF2B5EF4-FFF2-40B4-BE49-F238E27FC236}">
                <a16:creationId xmlns:a16="http://schemas.microsoft.com/office/drawing/2014/main" id="{CC2ECDD6-E64D-2DD4-9BC6-91216FF2BC30}"/>
              </a:ext>
            </a:extLst>
          </p:cNvPr>
          <p:cNvGraphicFramePr>
            <a:graphicFrameLocks noChangeAspect="1"/>
          </p:cNvGraphicFramePr>
          <p:nvPr/>
        </p:nvGraphicFramePr>
        <p:xfrm>
          <a:off x="4318000" y="812800"/>
          <a:ext cx="1477963" cy="1511300"/>
        </p:xfrm>
        <a:graphic>
          <a:graphicData uri="http://schemas.openxmlformats.org/presentationml/2006/ole">
            <mc:AlternateContent xmlns:mc="http://schemas.openxmlformats.org/markup-compatibility/2006">
              <mc:Choice xmlns:v="urn:schemas-microsoft-com:vml" Requires="v">
                <p:oleObj name="Photo Editor Photo" r:id="rId6" imgW="1724266" imgH="1762371" progId="MSPhotoEd.3">
                  <p:embed/>
                </p:oleObj>
              </mc:Choice>
              <mc:Fallback>
                <p:oleObj name="Photo Editor Photo" r:id="rId6" imgW="1724266" imgH="1762371" progId="MSPhotoEd.3">
                  <p:embed/>
                  <p:pic>
                    <p:nvPicPr>
                      <p:cNvPr id="10" name="Object 13">
                        <a:extLst>
                          <a:ext uri="{FF2B5EF4-FFF2-40B4-BE49-F238E27FC236}">
                            <a16:creationId xmlns:a16="http://schemas.microsoft.com/office/drawing/2014/main" id="{CC2ECDD6-E64D-2DD4-9BC6-91216FF2B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0" y="812800"/>
                        <a:ext cx="14779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6">
            <a:extLst>
              <a:ext uri="{FF2B5EF4-FFF2-40B4-BE49-F238E27FC236}">
                <a16:creationId xmlns:a16="http://schemas.microsoft.com/office/drawing/2014/main" id="{6AF3728D-4428-67AA-82D4-706C82BB7859}"/>
              </a:ext>
            </a:extLst>
          </p:cNvPr>
          <p:cNvSpPr txBox="1">
            <a:spLocks noChangeArrowheads="1"/>
          </p:cNvSpPr>
          <p:nvPr/>
        </p:nvSpPr>
        <p:spPr bwMode="auto">
          <a:xfrm>
            <a:off x="4211638" y="2205038"/>
            <a:ext cx="165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1">
                <a:solidFill>
                  <a:srgbClr val="FF3300"/>
                </a:solidFill>
              </a:rPr>
              <a:t>レゾルシン</a:t>
            </a:r>
          </a:p>
        </p:txBody>
      </p:sp>
      <p:sp>
        <p:nvSpPr>
          <p:cNvPr id="12" name="Text Box 48">
            <a:extLst>
              <a:ext uri="{FF2B5EF4-FFF2-40B4-BE49-F238E27FC236}">
                <a16:creationId xmlns:a16="http://schemas.microsoft.com/office/drawing/2014/main" id="{CD612E0D-7B89-59F2-A489-C2E8774F893B}"/>
              </a:ext>
            </a:extLst>
          </p:cNvPr>
          <p:cNvSpPr txBox="1">
            <a:spLocks noChangeArrowheads="1"/>
          </p:cNvSpPr>
          <p:nvPr/>
        </p:nvSpPr>
        <p:spPr bwMode="auto">
          <a:xfrm>
            <a:off x="0" y="0"/>
            <a:ext cx="9144000" cy="519113"/>
          </a:xfrm>
          <a:prstGeom prst="rect">
            <a:avLst/>
          </a:prstGeom>
          <a:solidFill>
            <a:srgbClr val="FF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800" b="1" dirty="0"/>
              <a:t>レゾルシンフクシンの化学構造</a:t>
            </a:r>
            <a:r>
              <a:rPr lang="en-US" altLang="ja-JP" sz="2800" b="1" dirty="0"/>
              <a:t>/</a:t>
            </a:r>
            <a:r>
              <a:rPr lang="en-US" altLang="ja-JP" sz="2800" b="1" dirty="0" err="1"/>
              <a:t>Horobin</a:t>
            </a:r>
            <a:r>
              <a:rPr lang="ja-JP" altLang="en-US" sz="2800" b="1" dirty="0"/>
              <a:t>の考察</a:t>
            </a:r>
          </a:p>
        </p:txBody>
      </p:sp>
      <p:sp>
        <p:nvSpPr>
          <p:cNvPr id="13" name="Text Box 53">
            <a:extLst>
              <a:ext uri="{FF2B5EF4-FFF2-40B4-BE49-F238E27FC236}">
                <a16:creationId xmlns:a16="http://schemas.microsoft.com/office/drawing/2014/main" id="{6BB6763D-23BB-2F23-5AB9-73A17104A59A}"/>
              </a:ext>
            </a:extLst>
          </p:cNvPr>
          <p:cNvSpPr txBox="1">
            <a:spLocks noChangeArrowheads="1"/>
          </p:cNvSpPr>
          <p:nvPr/>
        </p:nvSpPr>
        <p:spPr bwMode="auto">
          <a:xfrm>
            <a:off x="5784850" y="585334"/>
            <a:ext cx="3251200" cy="4770537"/>
          </a:xfrm>
          <a:prstGeom prst="rect">
            <a:avLst/>
          </a:prstGeom>
          <a:solidFill>
            <a:srgbClr val="FFFFCC"/>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lnSpc>
                <a:spcPts val="2000"/>
              </a:lnSpc>
              <a:spcBef>
                <a:spcPct val="50000"/>
              </a:spcBef>
              <a:buFontTx/>
              <a:buNone/>
            </a:pPr>
            <a:r>
              <a:rPr lang="en-US" altLang="ja-JP" sz="2000" b="1" u="sng" dirty="0" err="1"/>
              <a:t>Horobin</a:t>
            </a:r>
            <a:r>
              <a:rPr lang="ja-JP" altLang="en-US" sz="2000" b="1" u="sng" dirty="0"/>
              <a:t>の実験と考察</a:t>
            </a:r>
          </a:p>
          <a:p>
            <a:pPr algn="just" eaLnBrk="1" hangingPunct="1">
              <a:lnSpc>
                <a:spcPts val="2000"/>
              </a:lnSpc>
              <a:spcBef>
                <a:spcPts val="600"/>
              </a:spcBef>
              <a:buFontTx/>
              <a:buNone/>
            </a:pPr>
            <a:r>
              <a:rPr lang="ja-JP" altLang="en-US" sz="1800" b="1" dirty="0"/>
              <a:t>①</a:t>
            </a:r>
            <a:r>
              <a:rPr lang="en-US" altLang="ja-JP" sz="1800" b="1" dirty="0"/>
              <a:t>TLC→</a:t>
            </a:r>
            <a:r>
              <a:rPr lang="ja-JP" altLang="en-US" sz="1800" b="1" dirty="0"/>
              <a:t>色素混合物</a:t>
            </a:r>
          </a:p>
          <a:p>
            <a:pPr algn="just" eaLnBrk="1" hangingPunct="1">
              <a:lnSpc>
                <a:spcPts val="2000"/>
              </a:lnSpc>
              <a:spcBef>
                <a:spcPts val="600"/>
              </a:spcBef>
              <a:buFontTx/>
              <a:buNone/>
            </a:pPr>
            <a:r>
              <a:rPr lang="ja-JP" altLang="en-US" sz="1800" b="1" dirty="0"/>
              <a:t>②</a:t>
            </a:r>
            <a:r>
              <a:rPr lang="en-US" altLang="ja-JP" sz="1800" b="1" dirty="0"/>
              <a:t>TLC</a:t>
            </a:r>
            <a:r>
              <a:rPr lang="ja-JP" altLang="en-US" sz="1800" b="1" dirty="0"/>
              <a:t>へ硫化水素噴霧→</a:t>
            </a:r>
          </a:p>
          <a:p>
            <a:pPr algn="just" eaLnBrk="1" hangingPunct="1">
              <a:lnSpc>
                <a:spcPts val="2000"/>
              </a:lnSpc>
              <a:spcBef>
                <a:spcPts val="600"/>
              </a:spcBef>
              <a:buFontTx/>
              <a:buNone/>
            </a:pPr>
            <a:r>
              <a:rPr lang="ja-JP" altLang="en-US" sz="1800" b="1" dirty="0"/>
              <a:t>　黒色の</a:t>
            </a:r>
            <a:r>
              <a:rPr lang="en-US" altLang="ja-JP" sz="1800" b="1" dirty="0"/>
              <a:t>Fe</a:t>
            </a:r>
            <a:r>
              <a:rPr lang="en-US" altLang="ja-JP" sz="1400" b="1" dirty="0"/>
              <a:t>2</a:t>
            </a:r>
            <a:r>
              <a:rPr lang="en-US" altLang="ja-JP" sz="1800" b="1" dirty="0"/>
              <a:t>S</a:t>
            </a:r>
            <a:r>
              <a:rPr lang="en-US" altLang="ja-JP" sz="1400" b="1" dirty="0"/>
              <a:t>3</a:t>
            </a:r>
            <a:r>
              <a:rPr lang="ja-JP" altLang="en-US" sz="1800" b="1" dirty="0"/>
              <a:t>の発色なし→　</a:t>
            </a:r>
          </a:p>
          <a:p>
            <a:pPr algn="just" eaLnBrk="1" hangingPunct="1">
              <a:lnSpc>
                <a:spcPts val="2000"/>
              </a:lnSpc>
              <a:spcBef>
                <a:spcPts val="600"/>
              </a:spcBef>
              <a:buFontTx/>
              <a:buNone/>
            </a:pPr>
            <a:r>
              <a:rPr lang="ja-JP" altLang="en-US" sz="1800" b="1" dirty="0"/>
              <a:t>　</a:t>
            </a:r>
            <a:r>
              <a:rPr lang="en-US" altLang="ja-JP" sz="1800" b="1" dirty="0"/>
              <a:t>Fe</a:t>
            </a:r>
            <a:r>
              <a:rPr lang="ja-JP" altLang="en-US" sz="1800" b="1" dirty="0"/>
              <a:t>イオンは色素と錯体非形成</a:t>
            </a:r>
          </a:p>
          <a:p>
            <a:pPr algn="just" eaLnBrk="1" hangingPunct="1">
              <a:lnSpc>
                <a:spcPts val="2000"/>
              </a:lnSpc>
              <a:spcBef>
                <a:spcPts val="600"/>
              </a:spcBef>
              <a:buFontTx/>
              <a:buNone/>
            </a:pPr>
            <a:r>
              <a:rPr lang="ja-JP" altLang="en-US" sz="1800" b="1" dirty="0"/>
              <a:t>③電気泳動で色素成分は 陰極</a:t>
            </a:r>
            <a:endParaRPr lang="en-US" altLang="ja-JP" sz="1800" b="1" dirty="0"/>
          </a:p>
          <a:p>
            <a:pPr algn="just" eaLnBrk="1" hangingPunct="1">
              <a:lnSpc>
                <a:spcPts val="2000"/>
              </a:lnSpc>
              <a:spcBef>
                <a:spcPts val="600"/>
              </a:spcBef>
              <a:buFontTx/>
              <a:buNone/>
            </a:pPr>
            <a:r>
              <a:rPr lang="en-US" altLang="ja-JP" sz="1800" b="1" dirty="0"/>
              <a:t>     </a:t>
            </a:r>
            <a:r>
              <a:rPr lang="ja-JP" altLang="en-US" sz="1800" b="1" dirty="0"/>
              <a:t>（－）へ移動 →</a:t>
            </a:r>
          </a:p>
          <a:p>
            <a:pPr algn="just" eaLnBrk="1" hangingPunct="1">
              <a:lnSpc>
                <a:spcPts val="2000"/>
              </a:lnSpc>
              <a:spcBef>
                <a:spcPts val="600"/>
              </a:spcBef>
              <a:buFontTx/>
              <a:buNone/>
            </a:pPr>
            <a:r>
              <a:rPr lang="ja-JP" altLang="en-US" sz="1800" b="1" dirty="0"/>
              <a:t>　         色素は正（＋）荷電</a:t>
            </a:r>
          </a:p>
          <a:p>
            <a:pPr algn="just" eaLnBrk="1" hangingPunct="1">
              <a:lnSpc>
                <a:spcPts val="2000"/>
              </a:lnSpc>
              <a:spcBef>
                <a:spcPts val="600"/>
              </a:spcBef>
              <a:buFontTx/>
              <a:buNone/>
            </a:pPr>
            <a:r>
              <a:rPr lang="ja-JP" altLang="en-US" sz="1800" b="1" dirty="0"/>
              <a:t>④</a:t>
            </a:r>
            <a:r>
              <a:rPr lang="en-US" altLang="ja-JP" sz="1800" b="1" dirty="0"/>
              <a:t>GPC</a:t>
            </a:r>
            <a:r>
              <a:rPr lang="ja-JP" altLang="en-US" sz="1800" b="1" dirty="0"/>
              <a:t>（ゲルロ過クロマト）で色</a:t>
            </a:r>
            <a:endParaRPr lang="en-US" altLang="ja-JP" sz="1800" b="1" dirty="0"/>
          </a:p>
          <a:p>
            <a:pPr algn="just" eaLnBrk="1" hangingPunct="1">
              <a:lnSpc>
                <a:spcPts val="2000"/>
              </a:lnSpc>
              <a:spcBef>
                <a:spcPts val="0"/>
              </a:spcBef>
              <a:buFontTx/>
              <a:buNone/>
            </a:pPr>
            <a:r>
              <a:rPr lang="ja-JP" altLang="en-US" sz="1800" b="1" dirty="0"/>
              <a:t>　素成分は、原料のフクシンより</a:t>
            </a:r>
            <a:endParaRPr lang="en-US" altLang="ja-JP" sz="1800" b="1" dirty="0"/>
          </a:p>
          <a:p>
            <a:pPr algn="just" eaLnBrk="1" hangingPunct="1">
              <a:lnSpc>
                <a:spcPts val="2000"/>
              </a:lnSpc>
              <a:spcBef>
                <a:spcPts val="0"/>
              </a:spcBef>
              <a:buFontTx/>
              <a:buNone/>
            </a:pPr>
            <a:r>
              <a:rPr lang="en-US" altLang="ja-JP" sz="1800" b="1" dirty="0"/>
              <a:t> </a:t>
            </a:r>
            <a:r>
              <a:rPr lang="ja-JP" altLang="en-US" sz="1800" b="1" dirty="0"/>
              <a:t> 大きな分子。</a:t>
            </a:r>
            <a:endParaRPr lang="en-US" altLang="ja-JP" sz="1800" b="1" dirty="0"/>
          </a:p>
          <a:p>
            <a:pPr algn="just" eaLnBrk="1" hangingPunct="1">
              <a:lnSpc>
                <a:spcPts val="2000"/>
              </a:lnSpc>
              <a:spcBef>
                <a:spcPct val="50000"/>
              </a:spcBef>
              <a:buFontTx/>
              <a:buNone/>
            </a:pPr>
            <a:r>
              <a:rPr lang="ja-JP" altLang="en-US" sz="1800" b="1" dirty="0"/>
              <a:t>→上記の結果から、レゾルシンフクシンは塩基性フクシンの二、三、四</a:t>
            </a:r>
            <a:r>
              <a:rPr lang="ja-JP" altLang="en-US" sz="1800" b="1" dirty="0">
                <a:latin typeface="ＭＳ Ｐゴシック" panose="020B0600070205080204" pitchFamily="50" charset="-128"/>
              </a:rPr>
              <a:t>・・・量体混合物の</a:t>
            </a:r>
            <a:r>
              <a:rPr lang="ja-JP" altLang="en-US" sz="1800" b="1" dirty="0">
                <a:solidFill>
                  <a:srgbClr val="FF3300"/>
                </a:solidFill>
                <a:latin typeface="ＭＳ Ｐゴシック" panose="020B0600070205080204" pitchFamily="50" charset="-128"/>
              </a:rPr>
              <a:t> </a:t>
            </a:r>
            <a:r>
              <a:rPr lang="en-US" altLang="ja-JP" sz="1800" b="1" dirty="0">
                <a:solidFill>
                  <a:srgbClr val="FF0000"/>
                </a:solidFill>
              </a:rPr>
              <a:t>Indamine</a:t>
            </a:r>
            <a:r>
              <a:rPr lang="ja-JP" altLang="en-US" sz="1800" b="1" dirty="0"/>
              <a:t>の一種と考察。</a:t>
            </a:r>
            <a:endParaRPr lang="en-US" altLang="ja-JP" sz="1800" b="1" dirty="0"/>
          </a:p>
        </p:txBody>
      </p:sp>
      <p:sp>
        <p:nvSpPr>
          <p:cNvPr id="14" name="Text Box 54">
            <a:extLst>
              <a:ext uri="{FF2B5EF4-FFF2-40B4-BE49-F238E27FC236}">
                <a16:creationId xmlns:a16="http://schemas.microsoft.com/office/drawing/2014/main" id="{01CFD8BE-CE5B-A9F1-C139-7B4D7D117F38}"/>
              </a:ext>
            </a:extLst>
          </p:cNvPr>
          <p:cNvSpPr txBox="1">
            <a:spLocks noChangeArrowheads="1"/>
          </p:cNvSpPr>
          <p:nvPr/>
        </p:nvSpPr>
        <p:spPr bwMode="auto">
          <a:xfrm>
            <a:off x="201613" y="6148388"/>
            <a:ext cx="302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a:solidFill>
                  <a:srgbClr val="0000FF"/>
                </a:solidFill>
              </a:rPr>
              <a:t>レゾルシンフクシンの溶解性</a:t>
            </a:r>
          </a:p>
        </p:txBody>
      </p:sp>
      <p:sp>
        <p:nvSpPr>
          <p:cNvPr id="15" name="Text Box 55">
            <a:extLst>
              <a:ext uri="{FF2B5EF4-FFF2-40B4-BE49-F238E27FC236}">
                <a16:creationId xmlns:a16="http://schemas.microsoft.com/office/drawing/2014/main" id="{F23B0BE1-36C8-3E77-A6B9-1F60E45817B1}"/>
              </a:ext>
            </a:extLst>
          </p:cNvPr>
          <p:cNvSpPr txBox="1">
            <a:spLocks noChangeArrowheads="1"/>
          </p:cNvSpPr>
          <p:nvPr/>
        </p:nvSpPr>
        <p:spPr bwMode="auto">
          <a:xfrm>
            <a:off x="201613" y="6448425"/>
            <a:ext cx="5256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800">
                <a:solidFill>
                  <a:srgbClr val="0000FF"/>
                </a:solidFill>
              </a:rPr>
              <a:t>水≪エタノール（塩酸酸性条件で、より溶解しやすい）</a:t>
            </a:r>
          </a:p>
        </p:txBody>
      </p:sp>
      <p:sp>
        <p:nvSpPr>
          <p:cNvPr id="16" name="Text Box 56">
            <a:extLst>
              <a:ext uri="{FF2B5EF4-FFF2-40B4-BE49-F238E27FC236}">
                <a16:creationId xmlns:a16="http://schemas.microsoft.com/office/drawing/2014/main" id="{CED8BFC8-F44A-6302-7FA7-A25A820B4299}"/>
              </a:ext>
            </a:extLst>
          </p:cNvPr>
          <p:cNvSpPr txBox="1">
            <a:spLocks noChangeArrowheads="1"/>
          </p:cNvSpPr>
          <p:nvPr/>
        </p:nvSpPr>
        <p:spPr bwMode="auto">
          <a:xfrm>
            <a:off x="677863" y="5530850"/>
            <a:ext cx="309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b="1" dirty="0">
                <a:solidFill>
                  <a:srgbClr val="FF3300"/>
                </a:solidFill>
                <a:latin typeface="ＭＳ Ｐゴシック" panose="020B0600070205080204" pitchFamily="50" charset="-128"/>
              </a:rPr>
              <a:t>フクシンの二、三、四・・・量体</a:t>
            </a:r>
          </a:p>
        </p:txBody>
      </p:sp>
      <p:graphicFrame>
        <p:nvGraphicFramePr>
          <p:cNvPr id="17" name="Object 37">
            <a:extLst>
              <a:ext uri="{FF2B5EF4-FFF2-40B4-BE49-F238E27FC236}">
                <a16:creationId xmlns:a16="http://schemas.microsoft.com/office/drawing/2014/main" id="{7F07E66B-92BD-56C6-D2CA-40F0A8565CC5}"/>
              </a:ext>
            </a:extLst>
          </p:cNvPr>
          <p:cNvGraphicFramePr>
            <a:graphicFrameLocks noChangeAspect="1"/>
          </p:cNvGraphicFramePr>
          <p:nvPr/>
        </p:nvGraphicFramePr>
        <p:xfrm>
          <a:off x="120650" y="655638"/>
          <a:ext cx="1328738" cy="1041400"/>
        </p:xfrm>
        <a:graphic>
          <a:graphicData uri="http://schemas.openxmlformats.org/presentationml/2006/ole">
            <mc:AlternateContent xmlns:mc="http://schemas.openxmlformats.org/markup-compatibility/2006">
              <mc:Choice xmlns:v="urn:schemas-microsoft-com:vml" Requires="v">
                <p:oleObj name="Photo Editor Photo" r:id="rId8" imgW="4382112" imgH="3666667" progId="MSPhotoEd.3">
                  <p:embed/>
                </p:oleObj>
              </mc:Choice>
              <mc:Fallback>
                <p:oleObj name="Photo Editor Photo" r:id="rId8" imgW="4382112" imgH="3666667" progId="MSPhotoEd.3">
                  <p:embed/>
                  <p:pic>
                    <p:nvPicPr>
                      <p:cNvPr id="17" name="Object 37">
                        <a:extLst>
                          <a:ext uri="{FF2B5EF4-FFF2-40B4-BE49-F238E27FC236}">
                            <a16:creationId xmlns:a16="http://schemas.microsoft.com/office/drawing/2014/main" id="{7F07E66B-92BD-56C6-D2CA-40F0A8565C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929" t="9818" r="4929" b="5891"/>
                      <a:stretch>
                        <a:fillRect/>
                      </a:stretch>
                    </p:blipFill>
                    <p:spPr bwMode="auto">
                      <a:xfrm>
                        <a:off x="120650" y="655638"/>
                        <a:ext cx="13287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38">
            <a:extLst>
              <a:ext uri="{FF2B5EF4-FFF2-40B4-BE49-F238E27FC236}">
                <a16:creationId xmlns:a16="http://schemas.microsoft.com/office/drawing/2014/main" id="{CB9FC80F-8ED8-B7AA-B411-ADD7679EC518}"/>
              </a:ext>
            </a:extLst>
          </p:cNvPr>
          <p:cNvSpPr txBox="1">
            <a:spLocks noChangeArrowheads="1"/>
          </p:cNvSpPr>
          <p:nvPr/>
        </p:nvSpPr>
        <p:spPr bwMode="auto">
          <a:xfrm>
            <a:off x="147638" y="647700"/>
            <a:ext cx="9683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800">
                <a:solidFill>
                  <a:schemeClr val="bg1"/>
                </a:solidFill>
              </a:rPr>
              <a:t>Fuchsia</a:t>
            </a:r>
          </a:p>
        </p:txBody>
      </p:sp>
      <p:sp>
        <p:nvSpPr>
          <p:cNvPr id="19" name="Text Box 52">
            <a:extLst>
              <a:ext uri="{FF2B5EF4-FFF2-40B4-BE49-F238E27FC236}">
                <a16:creationId xmlns:a16="http://schemas.microsoft.com/office/drawing/2014/main" id="{9525BF3E-493D-B31A-CF53-E7B14FB3CBBB}"/>
              </a:ext>
            </a:extLst>
          </p:cNvPr>
          <p:cNvSpPr txBox="1">
            <a:spLocks noChangeArrowheads="1"/>
          </p:cNvSpPr>
          <p:nvPr/>
        </p:nvSpPr>
        <p:spPr bwMode="auto">
          <a:xfrm>
            <a:off x="104775" y="1882775"/>
            <a:ext cx="2332038" cy="1076325"/>
          </a:xfrm>
          <a:prstGeom prst="rect">
            <a:avLst/>
          </a:prstGeom>
          <a:solidFill>
            <a:srgbClr val="FFFFD9"/>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ct val="50000"/>
              </a:spcBef>
              <a:buFontTx/>
              <a:buNone/>
            </a:pPr>
            <a:r>
              <a:rPr lang="ja-JP" altLang="en-US" sz="1600" b="1" dirty="0"/>
              <a:t>塩基性フクシンの中でメチル基を有し親油性が強いフクシン</a:t>
            </a:r>
            <a:r>
              <a:rPr lang="en-US" altLang="ja-JP" sz="1600" b="1" dirty="0"/>
              <a:t>(</a:t>
            </a:r>
            <a:r>
              <a:rPr lang="ja-JP" altLang="en-US" sz="1600" b="1" dirty="0"/>
              <a:t>マジェンタ１</a:t>
            </a:r>
            <a:r>
              <a:rPr lang="en-US" altLang="ja-JP" sz="1600" b="1" dirty="0"/>
              <a:t>)</a:t>
            </a:r>
            <a:r>
              <a:rPr lang="ja-JP" altLang="en-US" sz="1600" b="1" dirty="0"/>
              <a:t>が適す。</a:t>
            </a:r>
          </a:p>
        </p:txBody>
      </p:sp>
      <p:sp>
        <p:nvSpPr>
          <p:cNvPr id="20" name="テキスト ボックス 1">
            <a:extLst>
              <a:ext uri="{FF2B5EF4-FFF2-40B4-BE49-F238E27FC236}">
                <a16:creationId xmlns:a16="http://schemas.microsoft.com/office/drawing/2014/main" id="{A5B27E67-56E0-189C-F63D-DB8EEC797533}"/>
              </a:ext>
            </a:extLst>
          </p:cNvPr>
          <p:cNvSpPr txBox="1">
            <a:spLocks noChangeArrowheads="1"/>
          </p:cNvSpPr>
          <p:nvPr/>
        </p:nvSpPr>
        <p:spPr bwMode="auto">
          <a:xfrm>
            <a:off x="3556000" y="1628775"/>
            <a:ext cx="8556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t>C1</a:t>
            </a:r>
            <a:r>
              <a:rPr lang="en-US" altLang="ja-JP" sz="2000" baseline="30000"/>
              <a:t>-</a:t>
            </a:r>
            <a:endParaRPr lang="ja-JP" altLang="en-US" sz="2000" baseline="30000"/>
          </a:p>
        </p:txBody>
      </p:sp>
      <p:sp>
        <p:nvSpPr>
          <p:cNvPr id="21" name="正方形/長方形 1">
            <a:extLst>
              <a:ext uri="{FF2B5EF4-FFF2-40B4-BE49-F238E27FC236}">
                <a16:creationId xmlns:a16="http://schemas.microsoft.com/office/drawing/2014/main" id="{418F368F-E0DE-C34F-17ED-470F320F07D4}"/>
              </a:ext>
            </a:extLst>
          </p:cNvPr>
          <p:cNvSpPr>
            <a:spLocks noChangeArrowheads="1"/>
          </p:cNvSpPr>
          <p:nvPr/>
        </p:nvSpPr>
        <p:spPr bwMode="auto">
          <a:xfrm>
            <a:off x="5764212" y="5265661"/>
            <a:ext cx="3262313" cy="1476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ct val="0"/>
              </a:spcBef>
              <a:buFontTx/>
              <a:buNone/>
            </a:pPr>
            <a:r>
              <a:rPr lang="ja-JP" altLang="en-US" sz="1800" dirty="0"/>
              <a:t>窒素</a:t>
            </a:r>
            <a:r>
              <a:rPr lang="en-US" altLang="ja-JP" sz="1800" dirty="0"/>
              <a:t>N</a:t>
            </a:r>
            <a:r>
              <a:rPr lang="ja-JP" altLang="en-US" sz="1800" dirty="0"/>
              <a:t>を有す</a:t>
            </a:r>
            <a:r>
              <a:rPr lang="ja-JP" altLang="ja-JP" sz="1800" dirty="0"/>
              <a:t>塩基性有機化合物</a:t>
            </a:r>
            <a:r>
              <a:rPr lang="en-US" altLang="ja-JP" sz="1800" dirty="0"/>
              <a:t>NH2C6H4N:C6H4:NH</a:t>
            </a:r>
            <a:r>
              <a:rPr lang="ja-JP" altLang="en-US" sz="1800" dirty="0"/>
              <a:t>などを</a:t>
            </a:r>
            <a:r>
              <a:rPr lang="en-US" altLang="ja-JP" sz="1800" dirty="0">
                <a:solidFill>
                  <a:srgbClr val="FF0000"/>
                </a:solidFill>
              </a:rPr>
              <a:t>Indamine</a:t>
            </a:r>
            <a:r>
              <a:rPr lang="ja-JP" altLang="en-US" sz="1800" dirty="0">
                <a:solidFill>
                  <a:srgbClr val="FF0000"/>
                </a:solidFill>
              </a:rPr>
              <a:t>インダミン</a:t>
            </a:r>
            <a:r>
              <a:rPr lang="ja-JP" altLang="en-US" sz="1800" dirty="0"/>
              <a:t>（色素）といい、</a:t>
            </a:r>
            <a:r>
              <a:rPr lang="en-US" altLang="ja-JP" sz="1800" dirty="0"/>
              <a:t>DAB</a:t>
            </a:r>
            <a:r>
              <a:rPr lang="ja-JP" altLang="en-US" sz="1800" dirty="0"/>
              <a:t>発色物もインダミンの一種と考えられている。</a:t>
            </a:r>
          </a:p>
        </p:txBody>
      </p:sp>
      <p:sp>
        <p:nvSpPr>
          <p:cNvPr id="22" name="Line 14">
            <a:extLst>
              <a:ext uri="{FF2B5EF4-FFF2-40B4-BE49-F238E27FC236}">
                <a16:creationId xmlns:a16="http://schemas.microsoft.com/office/drawing/2014/main" id="{49CD32AF-FC8E-C09E-3397-3090252AA4E9}"/>
              </a:ext>
            </a:extLst>
          </p:cNvPr>
          <p:cNvSpPr>
            <a:spLocks noChangeShapeType="1"/>
          </p:cNvSpPr>
          <p:nvPr/>
        </p:nvSpPr>
        <p:spPr bwMode="auto">
          <a:xfrm>
            <a:off x="2987675" y="2708275"/>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15">
            <a:extLst>
              <a:ext uri="{FF2B5EF4-FFF2-40B4-BE49-F238E27FC236}">
                <a16:creationId xmlns:a16="http://schemas.microsoft.com/office/drawing/2014/main" id="{6D374E4B-EA40-34FB-344E-0CEA904DC68D}"/>
              </a:ext>
            </a:extLst>
          </p:cNvPr>
          <p:cNvSpPr>
            <a:spLocks noChangeShapeType="1"/>
          </p:cNvSpPr>
          <p:nvPr/>
        </p:nvSpPr>
        <p:spPr bwMode="auto">
          <a:xfrm flipV="1">
            <a:off x="3132138" y="2205038"/>
            <a:ext cx="107950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22595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CB47F57-D918-8B01-8E13-04BD5051000A}"/>
              </a:ext>
            </a:extLst>
          </p:cNvPr>
          <p:cNvGrpSpPr/>
          <p:nvPr/>
        </p:nvGrpSpPr>
        <p:grpSpPr>
          <a:xfrm>
            <a:off x="0" y="0"/>
            <a:ext cx="9208182" cy="6634163"/>
            <a:chOff x="0" y="0"/>
            <a:chExt cx="9208182" cy="6634163"/>
          </a:xfrm>
        </p:grpSpPr>
        <p:pic>
          <p:nvPicPr>
            <p:cNvPr id="3" name="Picture 44">
              <a:extLst>
                <a:ext uri="{FF2B5EF4-FFF2-40B4-BE49-F238E27FC236}">
                  <a16:creationId xmlns:a16="http://schemas.microsoft.com/office/drawing/2014/main" id="{75A793A0-CC0F-5D33-FB92-260A72863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53" r="24852" b="64940"/>
            <a:stretch>
              <a:fillRect/>
            </a:stretch>
          </p:blipFill>
          <p:spPr bwMode="auto">
            <a:xfrm>
              <a:off x="0" y="4797425"/>
              <a:ext cx="5472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1">
              <a:extLst>
                <a:ext uri="{FF2B5EF4-FFF2-40B4-BE49-F238E27FC236}">
                  <a16:creationId xmlns:a16="http://schemas.microsoft.com/office/drawing/2014/main" id="{FB34C02A-A707-1BD3-312C-A0B12DCF4168}"/>
                </a:ext>
              </a:extLst>
            </p:cNvPr>
            <p:cNvGraphicFramePr>
              <a:graphicFrameLocks noChangeAspect="1"/>
            </p:cNvGraphicFramePr>
            <p:nvPr>
              <p:extLst>
                <p:ext uri="{D42A27DB-BD31-4B8C-83A1-F6EECF244321}">
                  <p14:modId xmlns:p14="http://schemas.microsoft.com/office/powerpoint/2010/main" val="714995874"/>
                </p:ext>
              </p:extLst>
            </p:nvPr>
          </p:nvGraphicFramePr>
          <p:xfrm>
            <a:off x="3988482" y="2231118"/>
            <a:ext cx="5219700" cy="2640013"/>
          </p:xfrm>
          <a:graphic>
            <a:graphicData uri="http://schemas.openxmlformats.org/presentationml/2006/ole">
              <mc:AlternateContent xmlns:mc="http://schemas.openxmlformats.org/markup-compatibility/2006">
                <mc:Choice xmlns:v="urn:schemas-microsoft-com:vml" Requires="v">
                  <p:oleObj name="Photo Editor Photo" r:id="rId3" imgW="5668166" imgH="2866667" progId="MSPhotoEd.3">
                    <p:embed/>
                  </p:oleObj>
                </mc:Choice>
                <mc:Fallback>
                  <p:oleObj name="Photo Editor Photo" r:id="rId3" imgW="5668166" imgH="2866667" progId="MSPhotoEd.3">
                    <p:embed/>
                    <p:pic>
                      <p:nvPicPr>
                        <p:cNvPr id="4" name="Object 31">
                          <a:extLst>
                            <a:ext uri="{FF2B5EF4-FFF2-40B4-BE49-F238E27FC236}">
                              <a16:creationId xmlns:a16="http://schemas.microsoft.com/office/drawing/2014/main" id="{FB34C02A-A707-1BD3-312C-A0B12DCF4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482" y="2231118"/>
                          <a:ext cx="5219700"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37">
              <a:extLst>
                <a:ext uri="{FF2B5EF4-FFF2-40B4-BE49-F238E27FC236}">
                  <a16:creationId xmlns:a16="http://schemas.microsoft.com/office/drawing/2014/main" id="{464E538E-A283-3BA5-216F-524B755E11D9}"/>
                </a:ext>
              </a:extLst>
            </p:cNvPr>
            <p:cNvSpPr txBox="1">
              <a:spLocks noChangeArrowheads="1"/>
            </p:cNvSpPr>
            <p:nvPr/>
          </p:nvSpPr>
          <p:spPr bwMode="auto">
            <a:xfrm>
              <a:off x="0" y="0"/>
              <a:ext cx="9144000" cy="519113"/>
            </a:xfrm>
            <a:prstGeom prst="rect">
              <a:avLst/>
            </a:prstGeom>
            <a:solidFill>
              <a:srgbClr val="FF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レゾルシンフクシンの染色メカニズム</a:t>
              </a:r>
              <a:r>
                <a:rPr kumimoji="1" lang="en-US" altLang="ja-JP" sz="2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弾性線維への親和</a:t>
              </a:r>
            </a:p>
          </p:txBody>
        </p:sp>
        <p:sp>
          <p:nvSpPr>
            <p:cNvPr id="7" name="Text Box 38">
              <a:extLst>
                <a:ext uri="{FF2B5EF4-FFF2-40B4-BE49-F238E27FC236}">
                  <a16:creationId xmlns:a16="http://schemas.microsoft.com/office/drawing/2014/main" id="{E03A364D-482C-7441-08C7-ED09447C3366}"/>
                </a:ext>
              </a:extLst>
            </p:cNvPr>
            <p:cNvSpPr txBox="1">
              <a:spLocks noChangeArrowheads="1"/>
            </p:cNvSpPr>
            <p:nvPr/>
          </p:nvSpPr>
          <p:spPr bwMode="auto">
            <a:xfrm>
              <a:off x="84138" y="4541838"/>
              <a:ext cx="1979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5000"/>
                </a:lnSpc>
                <a:spcBef>
                  <a:spcPct val="50000"/>
                </a:spcBef>
                <a:spcAft>
                  <a:spcPct val="0"/>
                </a:spcAft>
                <a:buClrTx/>
                <a:buSzTx/>
                <a:buFontTx/>
                <a:buNone/>
                <a:tabLst/>
                <a:defRPr/>
              </a:pPr>
              <a:r>
                <a:rPr kumimoji="1" lang="ja-JP" altLang="en-US" sz="24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②疎水結合</a:t>
              </a:r>
              <a:endPar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8" name="Text Box 42">
              <a:extLst>
                <a:ext uri="{FF2B5EF4-FFF2-40B4-BE49-F238E27FC236}">
                  <a16:creationId xmlns:a16="http://schemas.microsoft.com/office/drawing/2014/main" id="{F8E1F716-7352-69FB-975E-8662E47B69DF}"/>
                </a:ext>
              </a:extLst>
            </p:cNvPr>
            <p:cNvSpPr txBox="1">
              <a:spLocks noChangeArrowheads="1"/>
            </p:cNvSpPr>
            <p:nvPr/>
          </p:nvSpPr>
          <p:spPr bwMode="auto">
            <a:xfrm>
              <a:off x="65088" y="947738"/>
              <a:ext cx="87487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5000"/>
                </a:lnSpc>
                <a:spcBef>
                  <a:spcPct val="50000"/>
                </a:spcBef>
                <a:spcAft>
                  <a:spcPct val="0"/>
                </a:spcAft>
                <a:buClrTx/>
                <a:buSzTx/>
                <a:buFontTx/>
                <a:buNone/>
                <a:tabLst/>
                <a:defRPr/>
              </a:pPr>
              <a:r>
                <a:rPr kumimoji="1" lang="ja-JP" altLang="en-US" sz="24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①物理的要素：弾性線維の分子構造間隙の壁面に色素が浸透</a:t>
              </a:r>
            </a:p>
          </p:txBody>
        </p:sp>
        <p:graphicFrame>
          <p:nvGraphicFramePr>
            <p:cNvPr id="9" name="Object 43">
              <a:extLst>
                <a:ext uri="{FF2B5EF4-FFF2-40B4-BE49-F238E27FC236}">
                  <a16:creationId xmlns:a16="http://schemas.microsoft.com/office/drawing/2014/main" id="{1BA5A3DF-D8B6-8843-15BD-FF4AD762D4EC}"/>
                </a:ext>
              </a:extLst>
            </p:cNvPr>
            <p:cNvGraphicFramePr>
              <a:graphicFrameLocks noChangeAspect="1"/>
            </p:cNvGraphicFramePr>
            <p:nvPr>
              <p:extLst>
                <p:ext uri="{D42A27DB-BD31-4B8C-83A1-F6EECF244321}">
                  <p14:modId xmlns:p14="http://schemas.microsoft.com/office/powerpoint/2010/main" val="1419896323"/>
                </p:ext>
              </p:extLst>
            </p:nvPr>
          </p:nvGraphicFramePr>
          <p:xfrm>
            <a:off x="668338" y="1309688"/>
            <a:ext cx="3168650" cy="3055937"/>
          </p:xfrm>
          <a:graphic>
            <a:graphicData uri="http://schemas.openxmlformats.org/presentationml/2006/ole">
              <mc:AlternateContent xmlns:mc="http://schemas.openxmlformats.org/markup-compatibility/2006">
                <mc:Choice xmlns:v="urn:schemas-microsoft-com:vml" Requires="v">
                  <p:oleObj name="イメージ ドキュメント" r:id="rId5" imgW="6014852" imgH="3497283" progId="Imaging.Document">
                    <p:embed/>
                  </p:oleObj>
                </mc:Choice>
                <mc:Fallback>
                  <p:oleObj name="イメージ ドキュメント" r:id="rId5" imgW="6014852" imgH="3497283" progId="Imaging.Document">
                    <p:embed/>
                    <p:pic>
                      <p:nvPicPr>
                        <p:cNvPr id="9" name="Object 43">
                          <a:extLst>
                            <a:ext uri="{FF2B5EF4-FFF2-40B4-BE49-F238E27FC236}">
                              <a16:creationId xmlns:a16="http://schemas.microsoft.com/office/drawing/2014/main" id="{1BA5A3DF-D8B6-8843-15BD-FF4AD762D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8" y="1309688"/>
                          <a:ext cx="3168650"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47">
              <a:extLst>
                <a:ext uri="{FF2B5EF4-FFF2-40B4-BE49-F238E27FC236}">
                  <a16:creationId xmlns:a16="http://schemas.microsoft.com/office/drawing/2014/main" id="{D4180933-30A4-8F69-3958-66B80A36E7CC}"/>
                </a:ext>
              </a:extLst>
            </p:cNvPr>
            <p:cNvSpPr>
              <a:spLocks noChangeShapeType="1"/>
            </p:cNvSpPr>
            <p:nvPr/>
          </p:nvSpPr>
          <p:spPr bwMode="auto">
            <a:xfrm flipH="1" flipV="1">
              <a:off x="2627313" y="2924175"/>
              <a:ext cx="2022475" cy="6492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1" name="Line 48">
              <a:extLst>
                <a:ext uri="{FF2B5EF4-FFF2-40B4-BE49-F238E27FC236}">
                  <a16:creationId xmlns:a16="http://schemas.microsoft.com/office/drawing/2014/main" id="{9A06781E-FD3B-C2A5-E0B6-BB63CF88BB76}"/>
                </a:ext>
              </a:extLst>
            </p:cNvPr>
            <p:cNvSpPr>
              <a:spLocks noChangeShapeType="1"/>
            </p:cNvSpPr>
            <p:nvPr/>
          </p:nvSpPr>
          <p:spPr bwMode="auto">
            <a:xfrm flipH="1">
              <a:off x="4284663" y="4223953"/>
              <a:ext cx="1447800" cy="86081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2" name="Text Box 49">
              <a:extLst>
                <a:ext uri="{FF2B5EF4-FFF2-40B4-BE49-F238E27FC236}">
                  <a16:creationId xmlns:a16="http://schemas.microsoft.com/office/drawing/2014/main" id="{E4225573-1CFA-6B25-A902-D971EC0FD1F2}"/>
                </a:ext>
              </a:extLst>
            </p:cNvPr>
            <p:cNvSpPr txBox="1">
              <a:spLocks noChangeArrowheads="1"/>
            </p:cNvSpPr>
            <p:nvPr/>
          </p:nvSpPr>
          <p:spPr bwMode="auto">
            <a:xfrm>
              <a:off x="4604319" y="4749347"/>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1" i="0" u="none" strike="noStrike" kern="0" cap="none" spc="0" normalizeH="0" baseline="0" noProof="0" dirty="0">
                  <a:ln>
                    <a:noFill/>
                  </a:ln>
                  <a:solidFill>
                    <a:srgbClr val="0066FF"/>
                  </a:solidFill>
                  <a:effectLst/>
                  <a:uLnTx/>
                  <a:uFillTx/>
                  <a:latin typeface="ＭＳ Ｐゴシック" panose="020B0600070205080204" pitchFamily="50" charset="-128"/>
                  <a:ea typeface="ＭＳ Ｐゴシック" panose="020B0600070205080204" pitchFamily="50" charset="-128"/>
                </a:rPr>
                <a:t>疎水結合</a:t>
              </a:r>
            </a:p>
          </p:txBody>
        </p:sp>
        <p:sp>
          <p:nvSpPr>
            <p:cNvPr id="13" name="Rectangle 50">
              <a:extLst>
                <a:ext uri="{FF2B5EF4-FFF2-40B4-BE49-F238E27FC236}">
                  <a16:creationId xmlns:a16="http://schemas.microsoft.com/office/drawing/2014/main" id="{43401910-61DC-BEDB-AF90-164C1A36B534}"/>
                </a:ext>
              </a:extLst>
            </p:cNvPr>
            <p:cNvSpPr>
              <a:spLocks noChangeArrowheads="1"/>
            </p:cNvSpPr>
            <p:nvPr/>
          </p:nvSpPr>
          <p:spPr bwMode="auto">
            <a:xfrm>
              <a:off x="4572000" y="5105441"/>
              <a:ext cx="4176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親油性アミノ酸を多く構成する親油性蛋白質エラスチンと親油性を有するレゾルシンフクシン同士が溶け合うような結合（</a:t>
              </a:r>
              <a:r>
                <a:rPr kumimoji="1" lang="ja-JP" altLang="en-US" sz="2000" b="0"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疎水結合</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14" name="Text Box 52">
              <a:extLst>
                <a:ext uri="{FF2B5EF4-FFF2-40B4-BE49-F238E27FC236}">
                  <a16:creationId xmlns:a16="http://schemas.microsoft.com/office/drawing/2014/main" id="{6D94ABC6-92FC-5E02-8F46-8C974E75E370}"/>
                </a:ext>
              </a:extLst>
            </p:cNvPr>
            <p:cNvSpPr txBox="1">
              <a:spLocks noChangeArrowheads="1"/>
            </p:cNvSpPr>
            <p:nvPr/>
          </p:nvSpPr>
          <p:spPr bwMode="auto">
            <a:xfrm>
              <a:off x="539750" y="6237288"/>
              <a:ext cx="417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エラスチン蛋白質中主要アミノ酸</a:t>
              </a:r>
            </a:p>
          </p:txBody>
        </p:sp>
        <p:sp>
          <p:nvSpPr>
            <p:cNvPr id="15" name="Text Box 53">
              <a:extLst>
                <a:ext uri="{FF2B5EF4-FFF2-40B4-BE49-F238E27FC236}">
                  <a16:creationId xmlns:a16="http://schemas.microsoft.com/office/drawing/2014/main" id="{0AC5B8FC-132C-C57B-143B-B54F031C3976}"/>
                </a:ext>
              </a:extLst>
            </p:cNvPr>
            <p:cNvSpPr txBox="1">
              <a:spLocks noChangeArrowheads="1"/>
            </p:cNvSpPr>
            <p:nvPr/>
          </p:nvSpPr>
          <p:spPr bwMode="auto">
            <a:xfrm>
              <a:off x="2736056" y="1350355"/>
              <a:ext cx="28797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弾性線維の特徴</a:t>
              </a:r>
            </a:p>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・構造間隙の壁面に富む</a:t>
              </a:r>
            </a:p>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・伸張性</a:t>
              </a:r>
            </a:p>
          </p:txBody>
        </p:sp>
        <p:sp>
          <p:nvSpPr>
            <p:cNvPr id="16" name="Text Box 54">
              <a:extLst>
                <a:ext uri="{FF2B5EF4-FFF2-40B4-BE49-F238E27FC236}">
                  <a16:creationId xmlns:a16="http://schemas.microsoft.com/office/drawing/2014/main" id="{F0B0A0CB-F5B7-43C6-FA73-CCF1C24B0926}"/>
                </a:ext>
              </a:extLst>
            </p:cNvPr>
            <p:cNvSpPr txBox="1">
              <a:spLocks noChangeArrowheads="1"/>
            </p:cNvSpPr>
            <p:nvPr/>
          </p:nvSpPr>
          <p:spPr bwMode="auto">
            <a:xfrm>
              <a:off x="1908175" y="3573463"/>
              <a:ext cx="2159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コイル状エラスチンの模式図（コイルの内側は親油性）</a:t>
              </a:r>
            </a:p>
          </p:txBody>
        </p:sp>
        <p:sp>
          <p:nvSpPr>
            <p:cNvPr id="17" name="Text Box 55">
              <a:extLst>
                <a:ext uri="{FF2B5EF4-FFF2-40B4-BE49-F238E27FC236}">
                  <a16:creationId xmlns:a16="http://schemas.microsoft.com/office/drawing/2014/main" id="{FFA478F0-0F21-91CF-2CF6-BB8247AA5899}"/>
                </a:ext>
              </a:extLst>
            </p:cNvPr>
            <p:cNvSpPr txBox="1">
              <a:spLocks noChangeArrowheads="1"/>
            </p:cNvSpPr>
            <p:nvPr/>
          </p:nvSpPr>
          <p:spPr bwMode="auto">
            <a:xfrm>
              <a:off x="196850" y="3159125"/>
              <a:ext cx="1116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6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デスモシン</a:t>
              </a:r>
            </a:p>
          </p:txBody>
        </p:sp>
        <p:sp>
          <p:nvSpPr>
            <p:cNvPr id="18" name="Rectangle 57">
              <a:extLst>
                <a:ext uri="{FF2B5EF4-FFF2-40B4-BE49-F238E27FC236}">
                  <a16:creationId xmlns:a16="http://schemas.microsoft.com/office/drawing/2014/main" id="{D6165AC2-D241-3CF2-7712-BD205E8A8973}"/>
                </a:ext>
              </a:extLst>
            </p:cNvPr>
            <p:cNvSpPr>
              <a:spLocks noChangeArrowheads="1"/>
            </p:cNvSpPr>
            <p:nvPr/>
          </p:nvSpPr>
          <p:spPr bwMode="auto">
            <a:xfrm>
              <a:off x="5867400" y="1335088"/>
              <a:ext cx="2965450" cy="915987"/>
            </a:xfrm>
            <a:prstGeom prst="rect">
              <a:avLst/>
            </a:prstGeom>
            <a:solidFill>
              <a:srgbClr val="FFFFD9"/>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他の部位へ入り込んだレゾルシンフクシンは</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塩酸</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アルコールで洗い流される</a:t>
              </a:r>
            </a:p>
          </p:txBody>
        </p:sp>
        <p:sp>
          <p:nvSpPr>
            <p:cNvPr id="19" name="Text Box 59">
              <a:extLst>
                <a:ext uri="{FF2B5EF4-FFF2-40B4-BE49-F238E27FC236}">
                  <a16:creationId xmlns:a16="http://schemas.microsoft.com/office/drawing/2014/main" id="{1B1B28ED-7349-376F-9375-D0B2906D3326}"/>
                </a:ext>
              </a:extLst>
            </p:cNvPr>
            <p:cNvSpPr txBox="1">
              <a:spLocks noChangeArrowheads="1"/>
            </p:cNvSpPr>
            <p:nvPr/>
          </p:nvSpPr>
          <p:spPr bwMode="auto">
            <a:xfrm>
              <a:off x="84138" y="3502025"/>
              <a:ext cx="1368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ギリシャ語で</a:t>
              </a:r>
              <a:r>
                <a:rPr kumimoji="1" lang="en-US" altLang="ja-JP"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Band</a:t>
              </a: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の意、リジンから生成</a:t>
              </a:r>
            </a:p>
          </p:txBody>
        </p:sp>
        <p:cxnSp>
          <p:nvCxnSpPr>
            <p:cNvPr id="20" name="直線矢印コネクタ 19">
              <a:extLst>
                <a:ext uri="{FF2B5EF4-FFF2-40B4-BE49-F238E27FC236}">
                  <a16:creationId xmlns:a16="http://schemas.microsoft.com/office/drawing/2014/main" id="{17C8A47D-0B20-E024-DDFA-C19E3025DF93}"/>
                </a:ext>
              </a:extLst>
            </p:cNvPr>
            <p:cNvCxnSpPr/>
            <p:nvPr/>
          </p:nvCxnSpPr>
          <p:spPr>
            <a:xfrm flipV="1">
              <a:off x="5305425" y="1792288"/>
              <a:ext cx="561975" cy="1587"/>
            </a:xfrm>
            <a:prstGeom prst="straightConnector1">
              <a:avLst/>
            </a:prstGeom>
            <a:noFill/>
            <a:ln w="9525" cap="flat" cmpd="sng" algn="ctr">
              <a:solidFill>
                <a:srgbClr val="FF3300"/>
              </a:solidFill>
              <a:prstDash val="solid"/>
              <a:tailEnd type="arrow"/>
            </a:ln>
            <a:effectLst/>
          </p:spPr>
        </p:cxnSp>
        <p:sp>
          <p:nvSpPr>
            <p:cNvPr id="21" name="Text Box 42">
              <a:extLst>
                <a:ext uri="{FF2B5EF4-FFF2-40B4-BE49-F238E27FC236}">
                  <a16:creationId xmlns:a16="http://schemas.microsoft.com/office/drawing/2014/main" id="{E74F4AAE-18EE-D7ED-DB8B-BD8F302ED737}"/>
                </a:ext>
              </a:extLst>
            </p:cNvPr>
            <p:cNvSpPr txBox="1">
              <a:spLocks noChangeArrowheads="1"/>
            </p:cNvSpPr>
            <p:nvPr/>
          </p:nvSpPr>
          <p:spPr bwMode="auto">
            <a:xfrm>
              <a:off x="84138" y="581025"/>
              <a:ext cx="8748712"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5000"/>
                </a:lnSpc>
                <a:spcBef>
                  <a:spcPct val="50000"/>
                </a:spcBef>
                <a:spcAft>
                  <a:spcPct val="0"/>
                </a:spcAft>
                <a:buClrTx/>
                <a:buSzTx/>
                <a:buFontTx/>
                <a:buNone/>
                <a:tabLst/>
                <a:defRPr/>
              </a:pPr>
              <a:r>
                <a:rPr kumimoji="1" lang="ja-JP" altLang="en-US" sz="2400" b="1"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本染色には種々の</a:t>
              </a:r>
              <a:r>
                <a:rPr kumimoji="1" lang="ja-JP" altLang="en-US" sz="2400" b="0"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要素</a:t>
              </a:r>
              <a:r>
                <a:rPr kumimoji="1" lang="ja-JP" altLang="en-US" sz="2400" b="1"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が関与していると考えられる。</a:t>
              </a:r>
            </a:p>
          </p:txBody>
        </p:sp>
        <p:sp>
          <p:nvSpPr>
            <p:cNvPr id="22" name="Text Box 32">
              <a:extLst>
                <a:ext uri="{FF2B5EF4-FFF2-40B4-BE49-F238E27FC236}">
                  <a16:creationId xmlns:a16="http://schemas.microsoft.com/office/drawing/2014/main" id="{0770FF25-83E6-69CF-E975-FCC506EA8A95}"/>
                </a:ext>
              </a:extLst>
            </p:cNvPr>
            <p:cNvSpPr txBox="1">
              <a:spLocks noChangeArrowheads="1"/>
            </p:cNvSpPr>
            <p:nvPr/>
          </p:nvSpPr>
          <p:spPr bwMode="auto">
            <a:xfrm>
              <a:off x="6826931" y="4719525"/>
              <a:ext cx="22528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3333FF"/>
                  </a:solidFill>
                  <a:effectLst/>
                  <a:uLnTx/>
                  <a:uFillTx/>
                  <a:latin typeface="ＭＳ Ｐゴシック" panose="020B0600070205080204" pitchFamily="50" charset="-128"/>
                  <a:ea typeface="ＭＳ Ｐゴシック" panose="020B0600070205080204" pitchFamily="50" charset="-128"/>
                </a:rPr>
                <a:t>レゾルシンフクシン</a:t>
              </a:r>
              <a:endParaRPr kumimoji="1" lang="en-US" altLang="ja-JP" sz="2000" b="1" i="0" u="none" strike="noStrike" kern="0" cap="none" spc="0" normalizeH="0" baseline="0" noProof="0" dirty="0">
                <a:ln>
                  <a:noFill/>
                </a:ln>
                <a:solidFill>
                  <a:srgbClr val="3333FF"/>
                </a:solidFill>
                <a:effectLst/>
                <a:uLnTx/>
                <a:uFillTx/>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3027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楕円 44">
            <a:extLst>
              <a:ext uri="{FF2B5EF4-FFF2-40B4-BE49-F238E27FC236}">
                <a16:creationId xmlns:a16="http://schemas.microsoft.com/office/drawing/2014/main" id="{FA4553DC-F3BB-28C9-5953-2B89DB3279E6}"/>
              </a:ext>
            </a:extLst>
          </p:cNvPr>
          <p:cNvSpPr/>
          <p:nvPr/>
        </p:nvSpPr>
        <p:spPr>
          <a:xfrm>
            <a:off x="1062702" y="1735494"/>
            <a:ext cx="450593" cy="434328"/>
          </a:xfrm>
          <a:prstGeom prst="ellipse">
            <a:avLst/>
          </a:prstGeom>
          <a:solidFill>
            <a:srgbClr val="EB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044347E5-7C83-F6D7-6E24-8BE77551EA61}"/>
              </a:ext>
            </a:extLst>
          </p:cNvPr>
          <p:cNvSpPr/>
          <p:nvPr/>
        </p:nvSpPr>
        <p:spPr>
          <a:xfrm>
            <a:off x="5476081" y="1921816"/>
            <a:ext cx="3457575" cy="1286522"/>
          </a:xfrm>
          <a:prstGeom prst="rect">
            <a:avLst/>
          </a:prstGeom>
          <a:solidFill>
            <a:srgbClr val="EB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33">
            <a:extLst>
              <a:ext uri="{FF2B5EF4-FFF2-40B4-BE49-F238E27FC236}">
                <a16:creationId xmlns:a16="http://schemas.microsoft.com/office/drawing/2014/main" id="{920477BB-9477-1DF9-32A4-6C5EC1EEFD0A}"/>
              </a:ext>
            </a:extLst>
          </p:cNvPr>
          <p:cNvSpPr txBox="1">
            <a:spLocks noChangeArrowheads="1"/>
          </p:cNvSpPr>
          <p:nvPr/>
        </p:nvSpPr>
        <p:spPr bwMode="auto">
          <a:xfrm>
            <a:off x="1197651" y="1436209"/>
            <a:ext cx="70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陽子</a:t>
            </a:r>
          </a:p>
        </p:txBody>
      </p:sp>
      <p:grpSp>
        <p:nvGrpSpPr>
          <p:cNvPr id="3" name="Group 34">
            <a:extLst>
              <a:ext uri="{FF2B5EF4-FFF2-40B4-BE49-F238E27FC236}">
                <a16:creationId xmlns:a16="http://schemas.microsoft.com/office/drawing/2014/main" id="{7FC89930-0910-D386-3C56-0FAE3170D3B3}"/>
              </a:ext>
            </a:extLst>
          </p:cNvPr>
          <p:cNvGrpSpPr>
            <a:grpSpLocks/>
          </p:cNvGrpSpPr>
          <p:nvPr/>
        </p:nvGrpSpPr>
        <p:grpSpPr bwMode="auto">
          <a:xfrm>
            <a:off x="1752600" y="2274321"/>
            <a:ext cx="201612" cy="206375"/>
            <a:chOff x="1584" y="1536"/>
            <a:chExt cx="192" cy="192"/>
          </a:xfrm>
        </p:grpSpPr>
        <p:sp>
          <p:nvSpPr>
            <p:cNvPr id="4" name="Oval 35">
              <a:extLst>
                <a:ext uri="{FF2B5EF4-FFF2-40B4-BE49-F238E27FC236}">
                  <a16:creationId xmlns:a16="http://schemas.microsoft.com/office/drawing/2014/main" id="{9F787139-2494-D46E-B9E0-38EDBD6CCC5F}"/>
                </a:ext>
              </a:extLst>
            </p:cNvPr>
            <p:cNvSpPr>
              <a:spLocks noChangeArrowheads="1"/>
            </p:cNvSpPr>
            <p:nvPr/>
          </p:nvSpPr>
          <p:spPr bwMode="auto">
            <a:xfrm>
              <a:off x="1584" y="1536"/>
              <a:ext cx="192" cy="192"/>
            </a:xfrm>
            <a:prstGeom prst="ellipse">
              <a:avLst/>
            </a:prstGeom>
            <a:solidFill>
              <a:srgbClr val="FF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 name="Line 36">
              <a:extLst>
                <a:ext uri="{FF2B5EF4-FFF2-40B4-BE49-F238E27FC236}">
                  <a16:creationId xmlns:a16="http://schemas.microsoft.com/office/drawing/2014/main" id="{A621CF0E-5619-9D56-53E9-A5CD24DDD820}"/>
                </a:ext>
              </a:extLst>
            </p:cNvPr>
            <p:cNvSpPr>
              <a:spLocks noChangeShapeType="1"/>
            </p:cNvSpPr>
            <p:nvPr/>
          </p:nvSpPr>
          <p:spPr bwMode="auto">
            <a:xfrm>
              <a:off x="1632"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grpSp>
        <p:nvGrpSpPr>
          <p:cNvPr id="6" name="Group 37">
            <a:extLst>
              <a:ext uri="{FF2B5EF4-FFF2-40B4-BE49-F238E27FC236}">
                <a16:creationId xmlns:a16="http://schemas.microsoft.com/office/drawing/2014/main" id="{DC2F912C-B3B7-79FE-8A6F-15733DDF2DA7}"/>
              </a:ext>
            </a:extLst>
          </p:cNvPr>
          <p:cNvGrpSpPr>
            <a:grpSpLocks/>
          </p:cNvGrpSpPr>
          <p:nvPr/>
        </p:nvGrpSpPr>
        <p:grpSpPr bwMode="auto">
          <a:xfrm>
            <a:off x="660143" y="1453503"/>
            <a:ext cx="200025" cy="206375"/>
            <a:chOff x="1584" y="1536"/>
            <a:chExt cx="192" cy="192"/>
          </a:xfrm>
        </p:grpSpPr>
        <p:sp>
          <p:nvSpPr>
            <p:cNvPr id="7" name="Oval 38">
              <a:extLst>
                <a:ext uri="{FF2B5EF4-FFF2-40B4-BE49-F238E27FC236}">
                  <a16:creationId xmlns:a16="http://schemas.microsoft.com/office/drawing/2014/main" id="{2323DC35-A047-A262-F010-D8A6E02AF694}"/>
                </a:ext>
              </a:extLst>
            </p:cNvPr>
            <p:cNvSpPr>
              <a:spLocks noChangeArrowheads="1"/>
            </p:cNvSpPr>
            <p:nvPr/>
          </p:nvSpPr>
          <p:spPr bwMode="auto">
            <a:xfrm>
              <a:off x="1584" y="1536"/>
              <a:ext cx="192" cy="192"/>
            </a:xfrm>
            <a:prstGeom prst="ellipse">
              <a:avLst/>
            </a:prstGeom>
            <a:solidFill>
              <a:srgbClr val="FF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8" name="Line 39">
              <a:extLst>
                <a:ext uri="{FF2B5EF4-FFF2-40B4-BE49-F238E27FC236}">
                  <a16:creationId xmlns:a16="http://schemas.microsoft.com/office/drawing/2014/main" id="{C14983CF-0ECB-2FB4-624D-F87F3CE50AA8}"/>
                </a:ext>
              </a:extLst>
            </p:cNvPr>
            <p:cNvSpPr>
              <a:spLocks noChangeShapeType="1"/>
            </p:cNvSpPr>
            <p:nvPr/>
          </p:nvSpPr>
          <p:spPr bwMode="auto">
            <a:xfrm>
              <a:off x="1632"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9" name="Text Box 44">
            <a:extLst>
              <a:ext uri="{FF2B5EF4-FFF2-40B4-BE49-F238E27FC236}">
                <a16:creationId xmlns:a16="http://schemas.microsoft.com/office/drawing/2014/main" id="{A0DBA6C8-0A5A-7210-6D12-53E8FA6CB3FD}"/>
              </a:ext>
            </a:extLst>
          </p:cNvPr>
          <p:cNvSpPr txBox="1">
            <a:spLocks noChangeArrowheads="1"/>
          </p:cNvSpPr>
          <p:nvPr/>
        </p:nvSpPr>
        <p:spPr bwMode="auto">
          <a:xfrm>
            <a:off x="150978" y="940935"/>
            <a:ext cx="803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rPr>
              <a:t>原子</a:t>
            </a:r>
          </a:p>
        </p:txBody>
      </p:sp>
      <p:graphicFrame>
        <p:nvGraphicFramePr>
          <p:cNvPr id="10" name="Object 7">
            <a:extLst>
              <a:ext uri="{FF2B5EF4-FFF2-40B4-BE49-F238E27FC236}">
                <a16:creationId xmlns:a16="http://schemas.microsoft.com/office/drawing/2014/main" id="{6144C5C8-79AD-6710-8A73-87BAAFACAA20}"/>
              </a:ext>
            </a:extLst>
          </p:cNvPr>
          <p:cNvGraphicFramePr>
            <a:graphicFrameLocks noChangeAspect="1"/>
          </p:cNvGraphicFramePr>
          <p:nvPr>
            <p:extLst>
              <p:ext uri="{D42A27DB-BD31-4B8C-83A1-F6EECF244321}">
                <p14:modId xmlns:p14="http://schemas.microsoft.com/office/powerpoint/2010/main" val="3565532505"/>
              </p:ext>
            </p:extLst>
          </p:nvPr>
        </p:nvGraphicFramePr>
        <p:xfrm>
          <a:off x="395288" y="2755104"/>
          <a:ext cx="4968875" cy="2513012"/>
        </p:xfrm>
        <a:graphic>
          <a:graphicData uri="http://schemas.openxmlformats.org/presentationml/2006/ole">
            <mc:AlternateContent xmlns:mc="http://schemas.openxmlformats.org/markup-compatibility/2006">
              <mc:Choice xmlns:v="urn:schemas-microsoft-com:vml" Requires="v">
                <p:oleObj name="Photo Editor Photo" r:id="rId2" imgW="5668166" imgH="2866667" progId="MSPhotoEd.3">
                  <p:embed/>
                </p:oleObj>
              </mc:Choice>
              <mc:Fallback>
                <p:oleObj name="Photo Editor Photo" r:id="rId2" imgW="5668166" imgH="2866667" progId="MSPhotoEd.3">
                  <p:embed/>
                  <p:pic>
                    <p:nvPicPr>
                      <p:cNvPr id="10" name="Object 7">
                        <a:extLst>
                          <a:ext uri="{FF2B5EF4-FFF2-40B4-BE49-F238E27FC236}">
                            <a16:creationId xmlns:a16="http://schemas.microsoft.com/office/drawing/2014/main" id="{6144C5C8-79AD-6710-8A73-87BAAFACA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55104"/>
                        <a:ext cx="4968875"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8">
            <a:extLst>
              <a:ext uri="{FF2B5EF4-FFF2-40B4-BE49-F238E27FC236}">
                <a16:creationId xmlns:a16="http://schemas.microsoft.com/office/drawing/2014/main" id="{ADB31868-0C4A-E78F-7006-20550BCC7CA5}"/>
              </a:ext>
            </a:extLst>
          </p:cNvPr>
          <p:cNvSpPr txBox="1">
            <a:spLocks noChangeArrowheads="1"/>
          </p:cNvSpPr>
          <p:nvPr/>
        </p:nvSpPr>
        <p:spPr bwMode="auto">
          <a:xfrm>
            <a:off x="89980" y="4714681"/>
            <a:ext cx="230854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914400" fontAlgn="base">
              <a:spcBef>
                <a:spcPct val="50000"/>
              </a:spcBef>
              <a:spcAft>
                <a:spcPct val="0"/>
              </a:spcAft>
              <a:buFontTx/>
              <a:buNone/>
            </a:pPr>
            <a:r>
              <a:rPr lang="ja-JP" altLang="en-US" sz="1800" b="1" dirty="0">
                <a:solidFill>
                  <a:srgbClr val="FF3300"/>
                </a:solidFill>
                <a:latin typeface="ＭＳ Ｐゴシック" panose="020B0600070205080204" pitchFamily="50" charset="-128"/>
              </a:rPr>
              <a:t>レゾルシンフクシン（</a:t>
            </a:r>
            <a:r>
              <a:rPr lang="en-US" altLang="ja-JP" sz="2000" b="1" dirty="0">
                <a:solidFill>
                  <a:srgbClr val="FF3300"/>
                </a:solidFill>
                <a:latin typeface="ＭＳ Ｐゴシック" panose="020B0600070205080204" pitchFamily="50" charset="-128"/>
              </a:rPr>
              <a:t>Indamine</a:t>
            </a:r>
            <a:r>
              <a:rPr lang="ja-JP" altLang="en-US" sz="2000" b="1" dirty="0">
                <a:solidFill>
                  <a:srgbClr val="FF3300"/>
                </a:solidFill>
                <a:latin typeface="ＭＳ Ｐゴシック" panose="020B0600070205080204" pitchFamily="50" charset="-128"/>
              </a:rPr>
              <a:t>）</a:t>
            </a:r>
            <a:endParaRPr lang="en-US" altLang="ja-JP" sz="2000" b="1" dirty="0">
              <a:solidFill>
                <a:srgbClr val="FF3300"/>
              </a:solidFill>
              <a:latin typeface="ＭＳ Ｐゴシック" panose="020B0600070205080204" pitchFamily="50" charset="-128"/>
            </a:endParaRPr>
          </a:p>
        </p:txBody>
      </p:sp>
      <p:sp>
        <p:nvSpPr>
          <p:cNvPr id="12" name="Text Box 18">
            <a:extLst>
              <a:ext uri="{FF2B5EF4-FFF2-40B4-BE49-F238E27FC236}">
                <a16:creationId xmlns:a16="http://schemas.microsoft.com/office/drawing/2014/main" id="{2E51E41A-F4D9-4271-56D3-D1E8265102CC}"/>
              </a:ext>
            </a:extLst>
          </p:cNvPr>
          <p:cNvSpPr txBox="1">
            <a:spLocks noChangeArrowheads="1"/>
          </p:cNvSpPr>
          <p:nvPr/>
        </p:nvSpPr>
        <p:spPr bwMode="auto">
          <a:xfrm>
            <a:off x="3669658" y="4602890"/>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914400" fontAlgn="base">
              <a:spcBef>
                <a:spcPct val="50000"/>
              </a:spcBef>
              <a:spcAft>
                <a:spcPct val="0"/>
              </a:spcAft>
              <a:buFontTx/>
              <a:buNone/>
            </a:pPr>
            <a:r>
              <a:rPr lang="en-US" altLang="ja-JP" sz="1800" dirty="0">
                <a:solidFill>
                  <a:srgbClr val="000000"/>
                </a:solidFill>
                <a:latin typeface="ＭＳ Ｐゴシック" panose="020B0600070205080204" pitchFamily="50" charset="-128"/>
              </a:rPr>
              <a:t>R=CH</a:t>
            </a:r>
            <a:r>
              <a:rPr lang="en-US" altLang="ja-JP" sz="1600" dirty="0">
                <a:solidFill>
                  <a:srgbClr val="000000"/>
                </a:solidFill>
                <a:latin typeface="ＭＳ Ｐゴシック" panose="020B0600070205080204" pitchFamily="50" charset="-128"/>
              </a:rPr>
              <a:t>3</a:t>
            </a:r>
          </a:p>
        </p:txBody>
      </p:sp>
      <p:sp>
        <p:nvSpPr>
          <p:cNvPr id="13" name="Text Box 45">
            <a:extLst>
              <a:ext uri="{FF2B5EF4-FFF2-40B4-BE49-F238E27FC236}">
                <a16:creationId xmlns:a16="http://schemas.microsoft.com/office/drawing/2014/main" id="{0E5A760A-9E1C-0424-8EBA-3A582F791048}"/>
              </a:ext>
            </a:extLst>
          </p:cNvPr>
          <p:cNvSpPr txBox="1">
            <a:spLocks noChangeArrowheads="1"/>
          </p:cNvSpPr>
          <p:nvPr/>
        </p:nvSpPr>
        <p:spPr bwMode="auto">
          <a:xfrm>
            <a:off x="0" y="0"/>
            <a:ext cx="9144000" cy="461665"/>
          </a:xfrm>
          <a:prstGeom prst="rect">
            <a:avLst/>
          </a:prstGeom>
          <a:solidFill>
            <a:srgbClr val="FF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914400" fontAlgn="base">
              <a:spcBef>
                <a:spcPct val="50000"/>
              </a:spcBef>
              <a:spcAft>
                <a:spcPct val="0"/>
              </a:spcAft>
              <a:buFontTx/>
              <a:buNone/>
            </a:pPr>
            <a:r>
              <a:rPr lang="ja-JP" altLang="en-US" sz="2400" b="1" dirty="0">
                <a:solidFill>
                  <a:srgbClr val="000000"/>
                </a:solidFill>
                <a:latin typeface="ＭＳ Ｐゴシック" panose="020B0600070205080204" pitchFamily="50" charset="-128"/>
              </a:rPr>
              <a:t>レゾルシンフクシンの染色メカニズム</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弾性線維への親和</a:t>
            </a:r>
          </a:p>
        </p:txBody>
      </p:sp>
      <p:sp>
        <p:nvSpPr>
          <p:cNvPr id="14" name="Text Box 47">
            <a:extLst>
              <a:ext uri="{FF2B5EF4-FFF2-40B4-BE49-F238E27FC236}">
                <a16:creationId xmlns:a16="http://schemas.microsoft.com/office/drawing/2014/main" id="{A554FC73-C14B-3280-7F81-00DFA39930ED}"/>
              </a:ext>
            </a:extLst>
          </p:cNvPr>
          <p:cNvSpPr txBox="1">
            <a:spLocks noChangeArrowheads="1"/>
          </p:cNvSpPr>
          <p:nvPr/>
        </p:nvSpPr>
        <p:spPr bwMode="auto">
          <a:xfrm>
            <a:off x="130969" y="564273"/>
            <a:ext cx="5113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5000"/>
              </a:lnSpc>
              <a:spcBef>
                <a:spcPct val="50000"/>
              </a:spcBef>
              <a:spcAft>
                <a:spcPct val="0"/>
              </a:spcAft>
              <a:buClrTx/>
              <a:buSzTx/>
              <a:buFontTx/>
              <a:buNone/>
              <a:tabLst/>
              <a:defRPr/>
            </a:pPr>
            <a:r>
              <a:rPr kumimoji="1" lang="en-US" altLang="ja-JP"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③</a:t>
            </a:r>
            <a:r>
              <a:rPr kumimoji="1" lang="ja-JP"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ファンデルワールス力：分子間引力</a:t>
            </a:r>
          </a:p>
        </p:txBody>
      </p:sp>
      <p:sp>
        <p:nvSpPr>
          <p:cNvPr id="15" name="Line 56">
            <a:extLst>
              <a:ext uri="{FF2B5EF4-FFF2-40B4-BE49-F238E27FC236}">
                <a16:creationId xmlns:a16="http://schemas.microsoft.com/office/drawing/2014/main" id="{1BEE2D34-B505-047E-2910-874E14226CDD}"/>
              </a:ext>
            </a:extLst>
          </p:cNvPr>
          <p:cNvSpPr>
            <a:spLocks noChangeShapeType="1"/>
          </p:cNvSpPr>
          <p:nvPr/>
        </p:nvSpPr>
        <p:spPr bwMode="auto">
          <a:xfrm flipH="1">
            <a:off x="1869136" y="1171575"/>
            <a:ext cx="321871" cy="110286"/>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ja-JP" altLang="en-US" sz="2800">
              <a:solidFill>
                <a:srgbClr val="000000"/>
              </a:solidFill>
              <a:latin typeface="Times New Roman" panose="02020603050405020304" pitchFamily="18" charset="0"/>
              <a:ea typeface="ＭＳ Ｐゴシック" panose="020B0600070205080204" pitchFamily="50" charset="-128"/>
            </a:endParaRPr>
          </a:p>
        </p:txBody>
      </p:sp>
      <p:sp>
        <p:nvSpPr>
          <p:cNvPr id="16" name="Text Box 57">
            <a:extLst>
              <a:ext uri="{FF2B5EF4-FFF2-40B4-BE49-F238E27FC236}">
                <a16:creationId xmlns:a16="http://schemas.microsoft.com/office/drawing/2014/main" id="{928AD8F4-E27C-66B7-9DBD-473673816E2D}"/>
              </a:ext>
            </a:extLst>
          </p:cNvPr>
          <p:cNvSpPr txBox="1">
            <a:spLocks noChangeArrowheads="1"/>
          </p:cNvSpPr>
          <p:nvPr/>
        </p:nvSpPr>
        <p:spPr bwMode="auto">
          <a:xfrm>
            <a:off x="78071" y="5466380"/>
            <a:ext cx="33480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5000"/>
              </a:lnSpc>
              <a:spcBef>
                <a:spcPct val="50000"/>
              </a:spcBef>
              <a:spcAft>
                <a:spcPct val="0"/>
              </a:spcAft>
              <a:buClrTx/>
              <a:buSzTx/>
              <a:buFontTx/>
              <a:buNone/>
              <a:tabLst/>
              <a:defRPr/>
            </a:pPr>
            <a:r>
              <a:rPr kumimoji="1" lang="en-US" altLang="ja-JP"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④</a:t>
            </a:r>
            <a:r>
              <a:rPr kumimoji="1" lang="ja-JP"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塩酸酸性→</a:t>
            </a:r>
            <a:r>
              <a:rPr kumimoji="1" lang="ja-JP" altLang="en-US" sz="24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ＭＳ Ｐゴシック" panose="020B0600070205080204" pitchFamily="50" charset="-128"/>
              </a:rPr>
              <a:t>斥力</a:t>
            </a:r>
          </a:p>
        </p:txBody>
      </p:sp>
      <p:sp>
        <p:nvSpPr>
          <p:cNvPr id="17" name="Rectangle 90">
            <a:extLst>
              <a:ext uri="{FF2B5EF4-FFF2-40B4-BE49-F238E27FC236}">
                <a16:creationId xmlns:a16="http://schemas.microsoft.com/office/drawing/2014/main" id="{14B727C6-78C3-1FB2-0E2B-2D89CF420F6F}"/>
              </a:ext>
            </a:extLst>
          </p:cNvPr>
          <p:cNvSpPr>
            <a:spLocks noChangeArrowheads="1"/>
          </p:cNvSpPr>
          <p:nvPr/>
        </p:nvSpPr>
        <p:spPr bwMode="auto">
          <a:xfrm>
            <a:off x="4140200" y="6112329"/>
            <a:ext cx="496245" cy="485321"/>
          </a:xfrm>
          <a:prstGeom prst="rect">
            <a:avLst/>
          </a:prstGeom>
          <a:solidFill>
            <a:srgbClr val="FFC000"/>
          </a:solidFill>
          <a:ln w="9525">
            <a:solidFill>
              <a:srgbClr val="000000"/>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8" name="Text Box 96">
            <a:extLst>
              <a:ext uri="{FF2B5EF4-FFF2-40B4-BE49-F238E27FC236}">
                <a16:creationId xmlns:a16="http://schemas.microsoft.com/office/drawing/2014/main" id="{B8DA8A52-A3C8-F98F-594E-D8E570462C53}"/>
              </a:ext>
            </a:extLst>
          </p:cNvPr>
          <p:cNvSpPr txBox="1">
            <a:spLocks noChangeArrowheads="1"/>
          </p:cNvSpPr>
          <p:nvPr/>
        </p:nvSpPr>
        <p:spPr bwMode="auto">
          <a:xfrm>
            <a:off x="3825630" y="5144264"/>
            <a:ext cx="1320004"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3366FF"/>
                </a:solidFill>
                <a:effectLst/>
                <a:uLnTx/>
                <a:uFillTx/>
                <a:latin typeface="Times New Roman" panose="02020603050405020304" pitchFamily="18" charset="0"/>
                <a:ea typeface="ＭＳ Ｐゴシック" panose="020B0600070205080204" pitchFamily="50" charset="-128"/>
              </a:rPr>
              <a:t>疎水結合</a:t>
            </a:r>
          </a:p>
        </p:txBody>
      </p:sp>
      <p:sp>
        <p:nvSpPr>
          <p:cNvPr id="19" name="Text Box 98">
            <a:extLst>
              <a:ext uri="{FF2B5EF4-FFF2-40B4-BE49-F238E27FC236}">
                <a16:creationId xmlns:a16="http://schemas.microsoft.com/office/drawing/2014/main" id="{10769478-635B-DD50-3770-1FCC3B17E5F7}"/>
              </a:ext>
            </a:extLst>
          </p:cNvPr>
          <p:cNvSpPr txBox="1">
            <a:spLocks noChangeArrowheads="1"/>
          </p:cNvSpPr>
          <p:nvPr/>
        </p:nvSpPr>
        <p:spPr bwMode="auto">
          <a:xfrm>
            <a:off x="3563938" y="573405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CH</a:t>
            </a:r>
            <a:r>
              <a:rPr kumimoji="1" lang="en-US" altLang="ja-JP"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3-</a:t>
            </a:r>
          </a:p>
        </p:txBody>
      </p:sp>
      <p:sp>
        <p:nvSpPr>
          <p:cNvPr id="20" name="Text Box 103">
            <a:extLst>
              <a:ext uri="{FF2B5EF4-FFF2-40B4-BE49-F238E27FC236}">
                <a16:creationId xmlns:a16="http://schemas.microsoft.com/office/drawing/2014/main" id="{C9D53AB5-789E-0ED9-68A0-4457A212B780}"/>
              </a:ext>
            </a:extLst>
          </p:cNvPr>
          <p:cNvSpPr txBox="1">
            <a:spLocks noChangeArrowheads="1"/>
          </p:cNvSpPr>
          <p:nvPr/>
        </p:nvSpPr>
        <p:spPr bwMode="auto">
          <a:xfrm>
            <a:off x="4932363" y="5805488"/>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H</a:t>
            </a:r>
            <a:r>
              <a:rPr kumimoji="1" lang="en-US" altLang="ja-JP"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22" name="Text Box 107">
            <a:extLst>
              <a:ext uri="{FF2B5EF4-FFF2-40B4-BE49-F238E27FC236}">
                <a16:creationId xmlns:a16="http://schemas.microsoft.com/office/drawing/2014/main" id="{1396D189-0948-6751-7C92-6085E80DE583}"/>
              </a:ext>
            </a:extLst>
          </p:cNvPr>
          <p:cNvSpPr txBox="1">
            <a:spLocks noChangeArrowheads="1"/>
          </p:cNvSpPr>
          <p:nvPr/>
        </p:nvSpPr>
        <p:spPr bwMode="auto">
          <a:xfrm>
            <a:off x="6820184" y="5753445"/>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弾性線維</a:t>
            </a:r>
          </a:p>
        </p:txBody>
      </p:sp>
      <p:sp>
        <p:nvSpPr>
          <p:cNvPr id="23" name="Text Box 108">
            <a:extLst>
              <a:ext uri="{FF2B5EF4-FFF2-40B4-BE49-F238E27FC236}">
                <a16:creationId xmlns:a16="http://schemas.microsoft.com/office/drawing/2014/main" id="{A30CDDA1-972A-39EE-A1B4-308F057A34A8}"/>
              </a:ext>
            </a:extLst>
          </p:cNvPr>
          <p:cNvSpPr txBox="1">
            <a:spLocks noChangeArrowheads="1"/>
          </p:cNvSpPr>
          <p:nvPr/>
        </p:nvSpPr>
        <p:spPr bwMode="auto">
          <a:xfrm>
            <a:off x="6899559" y="6196357"/>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膠原線維</a:t>
            </a:r>
          </a:p>
        </p:txBody>
      </p:sp>
      <p:sp>
        <p:nvSpPr>
          <p:cNvPr id="24" name="Line 109">
            <a:extLst>
              <a:ext uri="{FF2B5EF4-FFF2-40B4-BE49-F238E27FC236}">
                <a16:creationId xmlns:a16="http://schemas.microsoft.com/office/drawing/2014/main" id="{FFE32D9D-6AE8-2412-6C56-23C443DFD81A}"/>
              </a:ext>
            </a:extLst>
          </p:cNvPr>
          <p:cNvSpPr>
            <a:spLocks noChangeShapeType="1"/>
          </p:cNvSpPr>
          <p:nvPr/>
        </p:nvSpPr>
        <p:spPr bwMode="auto">
          <a:xfrm flipH="1">
            <a:off x="6664609" y="5990437"/>
            <a:ext cx="2159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 name="Line 110">
            <a:extLst>
              <a:ext uri="{FF2B5EF4-FFF2-40B4-BE49-F238E27FC236}">
                <a16:creationId xmlns:a16="http://schemas.microsoft.com/office/drawing/2014/main" id="{19E53785-A886-17E8-E5A7-E5F5A2ED3F74}"/>
              </a:ext>
            </a:extLst>
          </p:cNvPr>
          <p:cNvSpPr>
            <a:spLocks noChangeShapeType="1"/>
          </p:cNvSpPr>
          <p:nvPr/>
        </p:nvSpPr>
        <p:spPr bwMode="auto">
          <a:xfrm flipH="1">
            <a:off x="6645559" y="6404094"/>
            <a:ext cx="2159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 name="Text Box 111">
            <a:extLst>
              <a:ext uri="{FF2B5EF4-FFF2-40B4-BE49-F238E27FC236}">
                <a16:creationId xmlns:a16="http://schemas.microsoft.com/office/drawing/2014/main" id="{2C45A583-5F75-CC86-BE96-73E01DF1CF44}"/>
              </a:ext>
            </a:extLst>
          </p:cNvPr>
          <p:cNvSpPr txBox="1">
            <a:spLocks noChangeArrowheads="1"/>
          </p:cNvSpPr>
          <p:nvPr/>
        </p:nvSpPr>
        <p:spPr bwMode="auto">
          <a:xfrm>
            <a:off x="166970" y="5837855"/>
            <a:ext cx="344289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斥力による染色の選択性　　　　</a:t>
            </a:r>
            <a:r>
              <a:rPr lang="ja-JP" altLang="en-US" sz="1800" kern="0" dirty="0"/>
              <a:t>　</a:t>
            </a:r>
            <a:r>
              <a:rPr kumimoji="1" lang="ja-JP" altLang="en-US"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正</a:t>
            </a:r>
            <a:r>
              <a:rPr kumimoji="1" lang="en-US" altLang="ja-JP"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a:t>
            </a:r>
            <a:r>
              <a:rPr kumimoji="1" lang="ja-JP" altLang="en-US"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の色素は、塩酸酸性下強く正</a:t>
            </a:r>
            <a:r>
              <a:rPr kumimoji="1" lang="en-US" altLang="ja-JP"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a:t>
            </a:r>
            <a:r>
              <a:rPr kumimoji="1" lang="ja-JP" altLang="en-US"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に荷電する膠原線維へは親和しにくい</a:t>
            </a:r>
            <a:endParaRPr kumimoji="1" lang="en-US" altLang="ja-JP" sz="16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endParaRPr>
          </a:p>
        </p:txBody>
      </p:sp>
      <p:sp>
        <p:nvSpPr>
          <p:cNvPr id="27" name="Text Box 87">
            <a:extLst>
              <a:ext uri="{FF2B5EF4-FFF2-40B4-BE49-F238E27FC236}">
                <a16:creationId xmlns:a16="http://schemas.microsoft.com/office/drawing/2014/main" id="{ABE1202A-49C3-85E5-EE5C-131A0F58C240}"/>
              </a:ext>
            </a:extLst>
          </p:cNvPr>
          <p:cNvSpPr txBox="1">
            <a:spLocks noChangeArrowheads="1"/>
          </p:cNvSpPr>
          <p:nvPr/>
        </p:nvSpPr>
        <p:spPr bwMode="auto">
          <a:xfrm>
            <a:off x="2377561" y="968214"/>
            <a:ext cx="280537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原子核の周りに、正（＋）の陽子と同数の負（－）の電子が回転している。小さい分子は電気的に中性である。が、非対称で大きな色素分子は分極（＋と－）し、弾性線維と密に接触するとファンデルワールス力が働き付着する。</a:t>
            </a:r>
            <a:endParaRPr kumimoji="1" lang="en-US" altLang="ja-JP"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8" name="Text Box 54">
            <a:extLst>
              <a:ext uri="{FF2B5EF4-FFF2-40B4-BE49-F238E27FC236}">
                <a16:creationId xmlns:a16="http://schemas.microsoft.com/office/drawing/2014/main" id="{40ECDAFB-834F-9834-BADE-A86683CD5847}"/>
              </a:ext>
            </a:extLst>
          </p:cNvPr>
          <p:cNvSpPr txBox="1">
            <a:spLocks noChangeArrowheads="1"/>
          </p:cNvSpPr>
          <p:nvPr/>
        </p:nvSpPr>
        <p:spPr bwMode="auto">
          <a:xfrm>
            <a:off x="1057018" y="1682103"/>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29" name="Text Box 62">
            <a:extLst>
              <a:ext uri="{FF2B5EF4-FFF2-40B4-BE49-F238E27FC236}">
                <a16:creationId xmlns:a16="http://schemas.microsoft.com/office/drawing/2014/main" id="{BE7DD6E7-63D9-8E83-CF0E-C759B8E6CCE4}"/>
              </a:ext>
            </a:extLst>
          </p:cNvPr>
          <p:cNvSpPr txBox="1">
            <a:spLocks noChangeArrowheads="1"/>
          </p:cNvSpPr>
          <p:nvPr/>
        </p:nvSpPr>
        <p:spPr bwMode="auto">
          <a:xfrm>
            <a:off x="5341938" y="1104900"/>
            <a:ext cx="33496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包装用ラップ　　　　　　　　　　　　　　　</a:t>
            </a:r>
            <a:r>
              <a:rPr kumimoji="1" lang="en-US" altLang="ja-JP" sz="20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20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材質：ポリ塩化ビニリデン）</a:t>
            </a:r>
          </a:p>
        </p:txBody>
      </p:sp>
      <p:sp>
        <p:nvSpPr>
          <p:cNvPr id="30" name="Text Box 82">
            <a:extLst>
              <a:ext uri="{FF2B5EF4-FFF2-40B4-BE49-F238E27FC236}">
                <a16:creationId xmlns:a16="http://schemas.microsoft.com/office/drawing/2014/main" id="{3346B809-BDFD-16D3-5499-1D102BA927F0}"/>
              </a:ext>
            </a:extLst>
          </p:cNvPr>
          <p:cNvSpPr txBox="1">
            <a:spLocks noChangeArrowheads="1"/>
          </p:cNvSpPr>
          <p:nvPr/>
        </p:nvSpPr>
        <p:spPr bwMode="auto">
          <a:xfrm>
            <a:off x="5432425" y="3605213"/>
            <a:ext cx="3168650" cy="40640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σ</a:t>
            </a:r>
            <a:r>
              <a:rPr kumimoji="1" lang="en-US" altLang="ja-JP"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σ</a:t>
            </a:r>
            <a:r>
              <a:rPr kumimoji="1" lang="ja-JP" altLang="en-US"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σ</a:t>
            </a:r>
            <a:r>
              <a:rPr kumimoji="1" lang="en-US" altLang="ja-JP"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σ</a:t>
            </a:r>
            <a:r>
              <a:rPr kumimoji="1" lang="ja-JP" altLang="en-US"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1800" b="0" i="0" u="none" strike="noStrike" kern="0" cap="none" spc="0" normalizeH="0" noProof="0" dirty="0">
                <a:ln>
                  <a:noFill/>
                </a:ln>
                <a:solidFill>
                  <a:srgbClr val="000000"/>
                </a:solidFill>
                <a:effectLst/>
                <a:uLnTx/>
                <a:uFillTx/>
                <a:latin typeface="Times New Roman" panose="02020603050405020304" pitchFamily="18" charset="0"/>
                <a:ea typeface="ＭＳ Ｐゴシック" panose="020B0600070205080204" pitchFamily="50" charset="-128"/>
              </a:rPr>
              <a:t>ガラス</a:t>
            </a:r>
          </a:p>
        </p:txBody>
      </p:sp>
      <p:sp>
        <p:nvSpPr>
          <p:cNvPr id="31" name="Line 83">
            <a:extLst>
              <a:ext uri="{FF2B5EF4-FFF2-40B4-BE49-F238E27FC236}">
                <a16:creationId xmlns:a16="http://schemas.microsoft.com/office/drawing/2014/main" id="{90A46B59-EBF9-4CB3-3593-C5CCCE9D2A81}"/>
              </a:ext>
            </a:extLst>
          </p:cNvPr>
          <p:cNvSpPr>
            <a:spLocks noChangeShapeType="1"/>
          </p:cNvSpPr>
          <p:nvPr/>
        </p:nvSpPr>
        <p:spPr bwMode="auto">
          <a:xfrm>
            <a:off x="6545263" y="3246438"/>
            <a:ext cx="0" cy="358775"/>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ja-JP" altLang="en-US" sz="2800">
              <a:solidFill>
                <a:srgbClr val="000000"/>
              </a:solidFill>
              <a:latin typeface="Times New Roman" panose="02020603050405020304" pitchFamily="18" charset="0"/>
              <a:ea typeface="ＭＳ Ｐゴシック" panose="020B0600070205080204" pitchFamily="50" charset="-128"/>
            </a:endParaRPr>
          </a:p>
        </p:txBody>
      </p:sp>
      <p:sp>
        <p:nvSpPr>
          <p:cNvPr id="32" name="Text Box 85">
            <a:extLst>
              <a:ext uri="{FF2B5EF4-FFF2-40B4-BE49-F238E27FC236}">
                <a16:creationId xmlns:a16="http://schemas.microsoft.com/office/drawing/2014/main" id="{A47B496C-C637-48EF-1928-E1BBE42CEAE5}"/>
              </a:ext>
            </a:extLst>
          </p:cNvPr>
          <p:cNvSpPr txBox="1">
            <a:spLocks noChangeArrowheads="1"/>
          </p:cNvSpPr>
          <p:nvPr/>
        </p:nvSpPr>
        <p:spPr bwMode="auto">
          <a:xfrm>
            <a:off x="6572250" y="3208338"/>
            <a:ext cx="23764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ファンデルワールス力</a:t>
            </a:r>
          </a:p>
        </p:txBody>
      </p:sp>
      <p:sp>
        <p:nvSpPr>
          <p:cNvPr id="33" name="Text Box 112">
            <a:extLst>
              <a:ext uri="{FF2B5EF4-FFF2-40B4-BE49-F238E27FC236}">
                <a16:creationId xmlns:a16="http://schemas.microsoft.com/office/drawing/2014/main" id="{858AA00D-E274-F0A9-3CE4-3CDE2337AB54}"/>
              </a:ext>
            </a:extLst>
          </p:cNvPr>
          <p:cNvSpPr txBox="1">
            <a:spLocks noChangeArrowheads="1"/>
          </p:cNvSpPr>
          <p:nvPr/>
        </p:nvSpPr>
        <p:spPr bwMode="auto">
          <a:xfrm>
            <a:off x="5341938" y="788988"/>
            <a:ext cx="345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ファンデルワールス力の例</a:t>
            </a:r>
          </a:p>
        </p:txBody>
      </p:sp>
      <p:sp>
        <p:nvSpPr>
          <p:cNvPr id="34" name="Text Box 85">
            <a:extLst>
              <a:ext uri="{FF2B5EF4-FFF2-40B4-BE49-F238E27FC236}">
                <a16:creationId xmlns:a16="http://schemas.microsoft.com/office/drawing/2014/main" id="{FE0BD3DB-7D20-FE8C-8828-ADCC7152FF06}"/>
              </a:ext>
            </a:extLst>
          </p:cNvPr>
          <p:cNvSpPr txBox="1">
            <a:spLocks noChangeArrowheads="1"/>
          </p:cNvSpPr>
          <p:nvPr/>
        </p:nvSpPr>
        <p:spPr bwMode="auto">
          <a:xfrm>
            <a:off x="5360534" y="4015809"/>
            <a:ext cx="37195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包装用ラップが表面の平滑なガラスや陶器に接すると、ファンデルワールス力が働き、ラップが付着する。</a:t>
            </a:r>
          </a:p>
        </p:txBody>
      </p:sp>
      <p:sp>
        <p:nvSpPr>
          <p:cNvPr id="35" name="Text Box 64">
            <a:extLst>
              <a:ext uri="{FF2B5EF4-FFF2-40B4-BE49-F238E27FC236}">
                <a16:creationId xmlns:a16="http://schemas.microsoft.com/office/drawing/2014/main" id="{D65405EE-ACC8-1286-F22D-B7FD07288BE8}"/>
              </a:ext>
            </a:extLst>
          </p:cNvPr>
          <p:cNvSpPr txBox="1">
            <a:spLocks noChangeArrowheads="1"/>
          </p:cNvSpPr>
          <p:nvPr/>
        </p:nvSpPr>
        <p:spPr bwMode="auto">
          <a:xfrm>
            <a:off x="5784850" y="2413000"/>
            <a:ext cx="19748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－Ｃ－Ｃ－</a:t>
            </a:r>
          </a:p>
        </p:txBody>
      </p:sp>
      <p:sp>
        <p:nvSpPr>
          <p:cNvPr id="36" name="Text Box 66">
            <a:extLst>
              <a:ext uri="{FF2B5EF4-FFF2-40B4-BE49-F238E27FC236}">
                <a16:creationId xmlns:a16="http://schemas.microsoft.com/office/drawing/2014/main" id="{EAEEEA94-4928-2A10-F63E-80666EC37BFB}"/>
              </a:ext>
            </a:extLst>
          </p:cNvPr>
          <p:cNvSpPr txBox="1">
            <a:spLocks noChangeArrowheads="1"/>
          </p:cNvSpPr>
          <p:nvPr/>
        </p:nvSpPr>
        <p:spPr bwMode="auto">
          <a:xfrm>
            <a:off x="5954713" y="2841625"/>
            <a:ext cx="2303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Ｈ　  </a:t>
            </a:r>
            <a:r>
              <a:rPr kumimoji="1" lang="en-US" altLang="ja-JP"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Cl</a:t>
            </a:r>
          </a:p>
        </p:txBody>
      </p:sp>
      <p:sp>
        <p:nvSpPr>
          <p:cNvPr id="37" name="Text Box 65">
            <a:extLst>
              <a:ext uri="{FF2B5EF4-FFF2-40B4-BE49-F238E27FC236}">
                <a16:creationId xmlns:a16="http://schemas.microsoft.com/office/drawing/2014/main" id="{6EE79AF6-34EB-3C7B-AC7D-EFDA6C379070}"/>
              </a:ext>
            </a:extLst>
          </p:cNvPr>
          <p:cNvSpPr txBox="1">
            <a:spLocks noChangeArrowheads="1"/>
          </p:cNvSpPr>
          <p:nvPr/>
        </p:nvSpPr>
        <p:spPr bwMode="auto">
          <a:xfrm>
            <a:off x="5954713" y="1978025"/>
            <a:ext cx="2303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Ｈ　  </a:t>
            </a:r>
            <a:r>
              <a:rPr kumimoji="1" lang="en-US" altLang="ja-JP"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Cl</a:t>
            </a:r>
          </a:p>
        </p:txBody>
      </p:sp>
      <p:sp>
        <p:nvSpPr>
          <p:cNvPr id="38" name="Text Box 77">
            <a:extLst>
              <a:ext uri="{FF2B5EF4-FFF2-40B4-BE49-F238E27FC236}">
                <a16:creationId xmlns:a16="http://schemas.microsoft.com/office/drawing/2014/main" id="{68968A84-126C-B9BC-F471-67AAB53CCBB1}"/>
              </a:ext>
            </a:extLst>
          </p:cNvPr>
          <p:cNvSpPr txBox="1">
            <a:spLocks noChangeArrowheads="1"/>
          </p:cNvSpPr>
          <p:nvPr/>
        </p:nvSpPr>
        <p:spPr bwMode="auto">
          <a:xfrm>
            <a:off x="7789863" y="2357438"/>
            <a:ext cx="12969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10-11μm</a:t>
            </a:r>
          </a:p>
        </p:txBody>
      </p:sp>
      <p:sp>
        <p:nvSpPr>
          <p:cNvPr id="39" name="Text Box 88">
            <a:extLst>
              <a:ext uri="{FF2B5EF4-FFF2-40B4-BE49-F238E27FC236}">
                <a16:creationId xmlns:a16="http://schemas.microsoft.com/office/drawing/2014/main" id="{DEE24377-1F84-BD78-85DD-E2AB6AE7DF57}"/>
              </a:ext>
            </a:extLst>
          </p:cNvPr>
          <p:cNvSpPr txBox="1">
            <a:spLocks noChangeArrowheads="1"/>
          </p:cNvSpPr>
          <p:nvPr/>
        </p:nvSpPr>
        <p:spPr bwMode="auto">
          <a:xfrm>
            <a:off x="5378450" y="2193925"/>
            <a:ext cx="5492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ラップ</a:t>
            </a:r>
          </a:p>
        </p:txBody>
      </p:sp>
      <p:cxnSp>
        <p:nvCxnSpPr>
          <p:cNvPr id="40" name="直線矢印コネクタ 39">
            <a:extLst>
              <a:ext uri="{FF2B5EF4-FFF2-40B4-BE49-F238E27FC236}">
                <a16:creationId xmlns:a16="http://schemas.microsoft.com/office/drawing/2014/main" id="{ED0DCC1D-21AE-07FF-4769-693D89BAFABD}"/>
              </a:ext>
            </a:extLst>
          </p:cNvPr>
          <p:cNvCxnSpPr/>
          <p:nvPr/>
        </p:nvCxnSpPr>
        <p:spPr>
          <a:xfrm>
            <a:off x="7761288" y="1976438"/>
            <a:ext cx="0" cy="1214437"/>
          </a:xfrm>
          <a:prstGeom prst="straightConnector1">
            <a:avLst/>
          </a:prstGeom>
          <a:noFill/>
          <a:ln w="9525" cap="flat" cmpd="sng" algn="ctr">
            <a:solidFill>
              <a:srgbClr val="000000"/>
            </a:solidFill>
            <a:prstDash val="solid"/>
            <a:headEnd type="arrow"/>
            <a:tailEnd type="arrow"/>
          </a:ln>
          <a:effectLst/>
        </p:spPr>
      </p:cxnSp>
      <p:sp>
        <p:nvSpPr>
          <p:cNvPr id="41" name="Text Box 64">
            <a:extLst>
              <a:ext uri="{FF2B5EF4-FFF2-40B4-BE49-F238E27FC236}">
                <a16:creationId xmlns:a16="http://schemas.microsoft.com/office/drawing/2014/main" id="{F4069A8F-93F0-7382-14D3-BDFD01709EBA}"/>
              </a:ext>
            </a:extLst>
          </p:cNvPr>
          <p:cNvSpPr txBox="1">
            <a:spLocks noChangeArrowheads="1"/>
          </p:cNvSpPr>
          <p:nvPr/>
        </p:nvSpPr>
        <p:spPr bwMode="auto">
          <a:xfrm>
            <a:off x="5784850" y="2413000"/>
            <a:ext cx="19748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－Ｃ－Ｃ－</a:t>
            </a:r>
          </a:p>
        </p:txBody>
      </p:sp>
      <p:sp>
        <p:nvSpPr>
          <p:cNvPr id="42" name="Text Box 66">
            <a:extLst>
              <a:ext uri="{FF2B5EF4-FFF2-40B4-BE49-F238E27FC236}">
                <a16:creationId xmlns:a16="http://schemas.microsoft.com/office/drawing/2014/main" id="{042F8A2E-B263-8549-1E17-C2D8494E2E31}"/>
              </a:ext>
            </a:extLst>
          </p:cNvPr>
          <p:cNvSpPr txBox="1">
            <a:spLocks noChangeArrowheads="1"/>
          </p:cNvSpPr>
          <p:nvPr/>
        </p:nvSpPr>
        <p:spPr bwMode="auto">
          <a:xfrm>
            <a:off x="5954713" y="2841625"/>
            <a:ext cx="2303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Ｈ　  </a:t>
            </a:r>
            <a:r>
              <a:rPr kumimoji="1" lang="en-US" altLang="ja-JP" sz="18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Cl</a:t>
            </a:r>
          </a:p>
        </p:txBody>
      </p:sp>
      <p:sp>
        <p:nvSpPr>
          <p:cNvPr id="43" name="Line 75">
            <a:extLst>
              <a:ext uri="{FF2B5EF4-FFF2-40B4-BE49-F238E27FC236}">
                <a16:creationId xmlns:a16="http://schemas.microsoft.com/office/drawing/2014/main" id="{6A064E5A-909F-68DA-EA4E-35893AB44A08}"/>
              </a:ext>
            </a:extLst>
          </p:cNvPr>
          <p:cNvSpPr>
            <a:spLocks noChangeShapeType="1"/>
          </p:cNvSpPr>
          <p:nvPr/>
        </p:nvSpPr>
        <p:spPr bwMode="auto">
          <a:xfrm>
            <a:off x="5449888" y="1924050"/>
            <a:ext cx="3241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44" name="Line 71">
            <a:extLst>
              <a:ext uri="{FF2B5EF4-FFF2-40B4-BE49-F238E27FC236}">
                <a16:creationId xmlns:a16="http://schemas.microsoft.com/office/drawing/2014/main" id="{2E7C1473-15B5-52D9-FDB4-498F77454B82}"/>
              </a:ext>
            </a:extLst>
          </p:cNvPr>
          <p:cNvSpPr>
            <a:spLocks noChangeShapeType="1"/>
          </p:cNvSpPr>
          <p:nvPr/>
        </p:nvSpPr>
        <p:spPr bwMode="auto">
          <a:xfrm>
            <a:off x="6315075" y="2754313"/>
            <a:ext cx="0" cy="1428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46" name="Oval 26">
            <a:extLst>
              <a:ext uri="{FF2B5EF4-FFF2-40B4-BE49-F238E27FC236}">
                <a16:creationId xmlns:a16="http://schemas.microsoft.com/office/drawing/2014/main" id="{31DD2A99-36FF-18B4-1379-33A7C5098F4F}"/>
              </a:ext>
            </a:extLst>
          </p:cNvPr>
          <p:cNvSpPr>
            <a:spLocks noChangeArrowheads="1"/>
          </p:cNvSpPr>
          <p:nvPr/>
        </p:nvSpPr>
        <p:spPr bwMode="auto">
          <a:xfrm>
            <a:off x="615950" y="1258241"/>
            <a:ext cx="1403350" cy="139065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nvGrpSpPr>
          <p:cNvPr id="47" name="Group 28">
            <a:extLst>
              <a:ext uri="{FF2B5EF4-FFF2-40B4-BE49-F238E27FC236}">
                <a16:creationId xmlns:a16="http://schemas.microsoft.com/office/drawing/2014/main" id="{8E3681C0-0389-1EE8-A9ED-56ECF54FCB72}"/>
              </a:ext>
            </a:extLst>
          </p:cNvPr>
          <p:cNvGrpSpPr>
            <a:grpSpLocks/>
          </p:cNvGrpSpPr>
          <p:nvPr/>
        </p:nvGrpSpPr>
        <p:grpSpPr bwMode="auto">
          <a:xfrm>
            <a:off x="656968" y="2292350"/>
            <a:ext cx="200025" cy="155575"/>
            <a:chOff x="1584" y="1536"/>
            <a:chExt cx="192" cy="192"/>
          </a:xfrm>
        </p:grpSpPr>
        <p:sp>
          <p:nvSpPr>
            <p:cNvPr id="48" name="Oval 29">
              <a:extLst>
                <a:ext uri="{FF2B5EF4-FFF2-40B4-BE49-F238E27FC236}">
                  <a16:creationId xmlns:a16="http://schemas.microsoft.com/office/drawing/2014/main" id="{84DE314B-E381-5179-B242-755A109EC295}"/>
                </a:ext>
              </a:extLst>
            </p:cNvPr>
            <p:cNvSpPr>
              <a:spLocks noChangeArrowheads="1"/>
            </p:cNvSpPr>
            <p:nvPr/>
          </p:nvSpPr>
          <p:spPr bwMode="auto">
            <a:xfrm>
              <a:off x="1584" y="1536"/>
              <a:ext cx="192" cy="192"/>
            </a:xfrm>
            <a:prstGeom prst="ellipse">
              <a:avLst/>
            </a:prstGeom>
            <a:solidFill>
              <a:srgbClr val="FF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49" name="Line 30">
              <a:extLst>
                <a:ext uri="{FF2B5EF4-FFF2-40B4-BE49-F238E27FC236}">
                  <a16:creationId xmlns:a16="http://schemas.microsoft.com/office/drawing/2014/main" id="{20E913EA-406A-9DFF-2ACA-C91DCACA7D38}"/>
                </a:ext>
              </a:extLst>
            </p:cNvPr>
            <p:cNvSpPr>
              <a:spLocks noChangeShapeType="1"/>
            </p:cNvSpPr>
            <p:nvPr/>
          </p:nvSpPr>
          <p:spPr bwMode="auto">
            <a:xfrm>
              <a:off x="1632"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50" name="Text Box 32">
            <a:extLst>
              <a:ext uri="{FF2B5EF4-FFF2-40B4-BE49-F238E27FC236}">
                <a16:creationId xmlns:a16="http://schemas.microsoft.com/office/drawing/2014/main" id="{C60169DD-BEE2-7498-D38B-BA3E84E7BE43}"/>
              </a:ext>
            </a:extLst>
          </p:cNvPr>
          <p:cNvSpPr txBox="1">
            <a:spLocks noChangeArrowheads="1"/>
          </p:cNvSpPr>
          <p:nvPr/>
        </p:nvSpPr>
        <p:spPr bwMode="auto">
          <a:xfrm>
            <a:off x="2034463" y="910577"/>
            <a:ext cx="4587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電子</a:t>
            </a:r>
          </a:p>
        </p:txBody>
      </p:sp>
      <p:grpSp>
        <p:nvGrpSpPr>
          <p:cNvPr id="51" name="Group 48">
            <a:extLst>
              <a:ext uri="{FF2B5EF4-FFF2-40B4-BE49-F238E27FC236}">
                <a16:creationId xmlns:a16="http://schemas.microsoft.com/office/drawing/2014/main" id="{25A9510A-9513-2352-06F3-DBDA74FE2671}"/>
              </a:ext>
            </a:extLst>
          </p:cNvPr>
          <p:cNvGrpSpPr>
            <a:grpSpLocks/>
          </p:cNvGrpSpPr>
          <p:nvPr/>
        </p:nvGrpSpPr>
        <p:grpSpPr bwMode="auto">
          <a:xfrm>
            <a:off x="1745993" y="1318566"/>
            <a:ext cx="201612" cy="206375"/>
            <a:chOff x="1584" y="1536"/>
            <a:chExt cx="192" cy="192"/>
          </a:xfrm>
        </p:grpSpPr>
        <p:sp>
          <p:nvSpPr>
            <p:cNvPr id="52" name="Oval 49">
              <a:extLst>
                <a:ext uri="{FF2B5EF4-FFF2-40B4-BE49-F238E27FC236}">
                  <a16:creationId xmlns:a16="http://schemas.microsoft.com/office/drawing/2014/main" id="{71FB140F-DAFE-C6B9-BB35-4C057C6DAD29}"/>
                </a:ext>
              </a:extLst>
            </p:cNvPr>
            <p:cNvSpPr>
              <a:spLocks noChangeArrowheads="1"/>
            </p:cNvSpPr>
            <p:nvPr/>
          </p:nvSpPr>
          <p:spPr bwMode="auto">
            <a:xfrm>
              <a:off x="1584" y="1536"/>
              <a:ext cx="192" cy="192"/>
            </a:xfrm>
            <a:prstGeom prst="ellipse">
              <a:avLst/>
            </a:prstGeom>
            <a:solidFill>
              <a:srgbClr val="FF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3" name="Line 50">
              <a:extLst>
                <a:ext uri="{FF2B5EF4-FFF2-40B4-BE49-F238E27FC236}">
                  <a16:creationId xmlns:a16="http://schemas.microsoft.com/office/drawing/2014/main" id="{D337C1B2-B2DA-0F4A-E85A-EC9A45FF9FCC}"/>
                </a:ext>
              </a:extLst>
            </p:cNvPr>
            <p:cNvSpPr>
              <a:spLocks noChangeShapeType="1"/>
            </p:cNvSpPr>
            <p:nvPr/>
          </p:nvSpPr>
          <p:spPr bwMode="auto">
            <a:xfrm>
              <a:off x="1632"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pSp>
      <p:sp>
        <p:nvSpPr>
          <p:cNvPr id="54" name="Text Box 54">
            <a:extLst>
              <a:ext uri="{FF2B5EF4-FFF2-40B4-BE49-F238E27FC236}">
                <a16:creationId xmlns:a16="http://schemas.microsoft.com/office/drawing/2014/main" id="{2FC03B7F-4C60-C385-3E6B-07E9BEE2CF70}"/>
              </a:ext>
            </a:extLst>
          </p:cNvPr>
          <p:cNvSpPr txBox="1">
            <a:spLocks noChangeArrowheads="1"/>
          </p:cNvSpPr>
          <p:nvPr/>
        </p:nvSpPr>
        <p:spPr bwMode="auto">
          <a:xfrm>
            <a:off x="1161192" y="1746350"/>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55" name="Line 92">
            <a:extLst>
              <a:ext uri="{FF2B5EF4-FFF2-40B4-BE49-F238E27FC236}">
                <a16:creationId xmlns:a16="http://schemas.microsoft.com/office/drawing/2014/main" id="{804714B3-40BB-9EA9-59FC-C2D1123DFFF9}"/>
              </a:ext>
            </a:extLst>
          </p:cNvPr>
          <p:cNvSpPr>
            <a:spLocks noChangeShapeType="1"/>
          </p:cNvSpPr>
          <p:nvPr/>
        </p:nvSpPr>
        <p:spPr bwMode="auto">
          <a:xfrm>
            <a:off x="1796396" y="4599558"/>
            <a:ext cx="1816112" cy="1602805"/>
          </a:xfrm>
          <a:prstGeom prst="line">
            <a:avLst/>
          </a:prstGeom>
          <a:noFill/>
          <a:ln w="28575">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6" name="Text Box 93">
            <a:extLst>
              <a:ext uri="{FF2B5EF4-FFF2-40B4-BE49-F238E27FC236}">
                <a16:creationId xmlns:a16="http://schemas.microsoft.com/office/drawing/2014/main" id="{9AC1E575-89BE-FAF1-7D09-5CF67131E183}"/>
              </a:ext>
            </a:extLst>
          </p:cNvPr>
          <p:cNvSpPr txBox="1">
            <a:spLocks noChangeArrowheads="1"/>
          </p:cNvSpPr>
          <p:nvPr/>
        </p:nvSpPr>
        <p:spPr bwMode="auto">
          <a:xfrm>
            <a:off x="3551861" y="6183312"/>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NH</a:t>
            </a:r>
            <a:r>
              <a:rPr kumimoji="1" lang="en-US" altLang="ja-JP"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3-</a:t>
            </a:r>
          </a:p>
        </p:txBody>
      </p:sp>
      <p:sp>
        <p:nvSpPr>
          <p:cNvPr id="57" name="Text Box 94">
            <a:extLst>
              <a:ext uri="{FF2B5EF4-FFF2-40B4-BE49-F238E27FC236}">
                <a16:creationId xmlns:a16="http://schemas.microsoft.com/office/drawing/2014/main" id="{907D824A-CDC8-18F6-099D-930E9D7333E1}"/>
              </a:ext>
            </a:extLst>
          </p:cNvPr>
          <p:cNvSpPr txBox="1">
            <a:spLocks noChangeArrowheads="1"/>
          </p:cNvSpPr>
          <p:nvPr/>
        </p:nvSpPr>
        <p:spPr bwMode="auto">
          <a:xfrm>
            <a:off x="2721053" y="5296727"/>
            <a:ext cx="7191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4000" b="1" i="0" u="none" strike="noStrike" kern="0" cap="none" spc="0" normalizeH="0" baseline="0" noProof="0" dirty="0">
                <a:ln>
                  <a:noFill/>
                </a:ln>
                <a:solidFill>
                  <a:srgbClr val="FF3300"/>
                </a:solidFill>
                <a:effectLst/>
                <a:uLnTx/>
                <a:uFillTx/>
                <a:latin typeface="Times New Roman" panose="02020603050405020304" pitchFamily="18" charset="0"/>
                <a:ea typeface="ＭＳ Ｐゴシック" panose="020B0600070205080204" pitchFamily="50" charset="-128"/>
              </a:rPr>
              <a:t>×</a:t>
            </a:r>
          </a:p>
        </p:txBody>
      </p:sp>
      <p:sp>
        <p:nvSpPr>
          <p:cNvPr id="58" name="Line 95">
            <a:extLst>
              <a:ext uri="{FF2B5EF4-FFF2-40B4-BE49-F238E27FC236}">
                <a16:creationId xmlns:a16="http://schemas.microsoft.com/office/drawing/2014/main" id="{18BE664A-EE7F-FC79-FBA3-9073530890D8}"/>
              </a:ext>
            </a:extLst>
          </p:cNvPr>
          <p:cNvSpPr>
            <a:spLocks noChangeShapeType="1"/>
          </p:cNvSpPr>
          <p:nvPr/>
        </p:nvSpPr>
        <p:spPr bwMode="auto">
          <a:xfrm>
            <a:off x="3619897" y="4842042"/>
            <a:ext cx="433141" cy="922289"/>
          </a:xfrm>
          <a:prstGeom prst="line">
            <a:avLst/>
          </a:prstGeom>
          <a:noFill/>
          <a:ln w="28575">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9" name="Rectangle 97">
            <a:extLst>
              <a:ext uri="{FF2B5EF4-FFF2-40B4-BE49-F238E27FC236}">
                <a16:creationId xmlns:a16="http://schemas.microsoft.com/office/drawing/2014/main" id="{B2DECFD5-2A37-7A29-A068-BE08185B56BF}"/>
              </a:ext>
            </a:extLst>
          </p:cNvPr>
          <p:cNvSpPr>
            <a:spLocks noChangeArrowheads="1"/>
          </p:cNvSpPr>
          <p:nvPr/>
        </p:nvSpPr>
        <p:spPr bwMode="auto">
          <a:xfrm>
            <a:off x="4131620" y="5750547"/>
            <a:ext cx="504825" cy="431800"/>
          </a:xfrm>
          <a:prstGeom prst="rect">
            <a:avLst/>
          </a:prstGeom>
          <a:solidFill>
            <a:srgbClr val="FFFFCC"/>
          </a:solidFill>
          <a:ln w="9525">
            <a:solidFill>
              <a:srgbClr val="000000"/>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FFFFCC"/>
              </a:solidFill>
              <a:effectLst/>
              <a:highlight>
                <a:srgbClr val="FFFF00"/>
              </a:highlight>
              <a:uLnTx/>
              <a:uFillTx/>
              <a:latin typeface="Times New Roman" panose="02020603050405020304" pitchFamily="18" charset="0"/>
              <a:ea typeface="ＭＳ Ｐゴシック" panose="020B0600070205080204" pitchFamily="50" charset="-128"/>
            </a:endParaRPr>
          </a:p>
        </p:txBody>
      </p:sp>
      <p:sp>
        <p:nvSpPr>
          <p:cNvPr id="60" name="Rectangle 100">
            <a:extLst>
              <a:ext uri="{FF2B5EF4-FFF2-40B4-BE49-F238E27FC236}">
                <a16:creationId xmlns:a16="http://schemas.microsoft.com/office/drawing/2014/main" id="{26A3C62F-C082-54E3-3D89-BBCB7A4274BF}"/>
              </a:ext>
            </a:extLst>
          </p:cNvPr>
          <p:cNvSpPr>
            <a:spLocks noChangeArrowheads="1"/>
          </p:cNvSpPr>
          <p:nvPr/>
        </p:nvSpPr>
        <p:spPr bwMode="auto">
          <a:xfrm>
            <a:off x="6150259" y="5764558"/>
            <a:ext cx="504825"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61" name="Rectangle 101">
            <a:extLst>
              <a:ext uri="{FF2B5EF4-FFF2-40B4-BE49-F238E27FC236}">
                <a16:creationId xmlns:a16="http://schemas.microsoft.com/office/drawing/2014/main" id="{30E76265-FA77-A4FC-6085-BAFC27A308E6}"/>
              </a:ext>
            </a:extLst>
          </p:cNvPr>
          <p:cNvSpPr>
            <a:spLocks noChangeArrowheads="1"/>
          </p:cNvSpPr>
          <p:nvPr/>
        </p:nvSpPr>
        <p:spPr bwMode="auto">
          <a:xfrm>
            <a:off x="6150259" y="6196358"/>
            <a:ext cx="504825"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63" name="Text Box 105">
            <a:extLst>
              <a:ext uri="{FF2B5EF4-FFF2-40B4-BE49-F238E27FC236}">
                <a16:creationId xmlns:a16="http://schemas.microsoft.com/office/drawing/2014/main" id="{C7A10B75-A75A-CB0E-808F-ED33887DEDF3}"/>
              </a:ext>
            </a:extLst>
          </p:cNvPr>
          <p:cNvSpPr txBox="1">
            <a:spLocks noChangeArrowheads="1"/>
          </p:cNvSpPr>
          <p:nvPr/>
        </p:nvSpPr>
        <p:spPr bwMode="auto">
          <a:xfrm>
            <a:off x="5580063" y="5764557"/>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CH</a:t>
            </a:r>
            <a:r>
              <a:rPr kumimoji="1" lang="en-US" altLang="ja-JP"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3-</a:t>
            </a:r>
          </a:p>
        </p:txBody>
      </p:sp>
      <p:sp>
        <p:nvSpPr>
          <p:cNvPr id="64" name="Text Box 106">
            <a:extLst>
              <a:ext uri="{FF2B5EF4-FFF2-40B4-BE49-F238E27FC236}">
                <a16:creationId xmlns:a16="http://schemas.microsoft.com/office/drawing/2014/main" id="{5AFA98BE-C7BC-111E-AEAB-AE6693731599}"/>
              </a:ext>
            </a:extLst>
          </p:cNvPr>
          <p:cNvSpPr txBox="1">
            <a:spLocks noChangeArrowheads="1"/>
          </p:cNvSpPr>
          <p:nvPr/>
        </p:nvSpPr>
        <p:spPr bwMode="auto">
          <a:xfrm>
            <a:off x="5580063" y="6196357"/>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NH</a:t>
            </a:r>
            <a:r>
              <a:rPr kumimoji="1" lang="en-US" altLang="ja-JP"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2-</a:t>
            </a:r>
          </a:p>
        </p:txBody>
      </p:sp>
      <p:sp>
        <p:nvSpPr>
          <p:cNvPr id="65" name="Text Box 54">
            <a:extLst>
              <a:ext uri="{FF2B5EF4-FFF2-40B4-BE49-F238E27FC236}">
                <a16:creationId xmlns:a16="http://schemas.microsoft.com/office/drawing/2014/main" id="{31B11020-A00A-3A1D-7AC8-612912FEED52}"/>
              </a:ext>
            </a:extLst>
          </p:cNvPr>
          <p:cNvSpPr txBox="1">
            <a:spLocks noChangeArrowheads="1"/>
          </p:cNvSpPr>
          <p:nvPr/>
        </p:nvSpPr>
        <p:spPr bwMode="auto">
          <a:xfrm>
            <a:off x="1102026" y="1792581"/>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66" name="Text Box 104">
            <a:extLst>
              <a:ext uri="{FF2B5EF4-FFF2-40B4-BE49-F238E27FC236}">
                <a16:creationId xmlns:a16="http://schemas.microsoft.com/office/drawing/2014/main" id="{339F21A9-DBC4-C9A7-6CCC-4F10D0B2ED02}"/>
              </a:ext>
            </a:extLst>
          </p:cNvPr>
          <p:cNvSpPr txBox="1">
            <a:spLocks noChangeArrowheads="1"/>
          </p:cNvSpPr>
          <p:nvPr/>
        </p:nvSpPr>
        <p:spPr bwMode="auto">
          <a:xfrm>
            <a:off x="4838701" y="614521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塩酸</a:t>
            </a:r>
            <a:endParaRPr kumimoji="1" lang="ja-JP" altLang="en-US" sz="20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1" name="Line 71">
            <a:extLst>
              <a:ext uri="{FF2B5EF4-FFF2-40B4-BE49-F238E27FC236}">
                <a16:creationId xmlns:a16="http://schemas.microsoft.com/office/drawing/2014/main" id="{7C64AE06-29BB-209F-F383-1C6E03CAFE42}"/>
              </a:ext>
            </a:extLst>
          </p:cNvPr>
          <p:cNvSpPr>
            <a:spLocks noChangeShapeType="1"/>
          </p:cNvSpPr>
          <p:nvPr/>
        </p:nvSpPr>
        <p:spPr bwMode="auto">
          <a:xfrm>
            <a:off x="6742113" y="2728913"/>
            <a:ext cx="0" cy="1428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62" name="Line 71">
            <a:extLst>
              <a:ext uri="{FF2B5EF4-FFF2-40B4-BE49-F238E27FC236}">
                <a16:creationId xmlns:a16="http://schemas.microsoft.com/office/drawing/2014/main" id="{87EAE554-48BF-E42B-496E-F63E38991018}"/>
              </a:ext>
            </a:extLst>
          </p:cNvPr>
          <p:cNvSpPr>
            <a:spLocks noChangeShapeType="1"/>
          </p:cNvSpPr>
          <p:nvPr/>
        </p:nvSpPr>
        <p:spPr bwMode="auto">
          <a:xfrm>
            <a:off x="6732588" y="2337821"/>
            <a:ext cx="0" cy="1428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67" name="Line 71">
            <a:extLst>
              <a:ext uri="{FF2B5EF4-FFF2-40B4-BE49-F238E27FC236}">
                <a16:creationId xmlns:a16="http://schemas.microsoft.com/office/drawing/2014/main" id="{CCACFD55-D747-EAA8-CB37-AC01B5B11A21}"/>
              </a:ext>
            </a:extLst>
          </p:cNvPr>
          <p:cNvSpPr>
            <a:spLocks noChangeShapeType="1"/>
          </p:cNvSpPr>
          <p:nvPr/>
        </p:nvSpPr>
        <p:spPr bwMode="auto">
          <a:xfrm>
            <a:off x="6325961" y="2337821"/>
            <a:ext cx="0" cy="1428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72" name="テキスト ボックス 71">
            <a:extLst>
              <a:ext uri="{FF2B5EF4-FFF2-40B4-BE49-F238E27FC236}">
                <a16:creationId xmlns:a16="http://schemas.microsoft.com/office/drawing/2014/main" id="{A026914B-4ACC-CF16-EC74-C27A39EB9C46}"/>
              </a:ext>
            </a:extLst>
          </p:cNvPr>
          <p:cNvSpPr txBox="1"/>
          <p:nvPr/>
        </p:nvSpPr>
        <p:spPr>
          <a:xfrm>
            <a:off x="6742113" y="2260084"/>
            <a:ext cx="885031" cy="369332"/>
          </a:xfrm>
          <a:prstGeom prst="rect">
            <a:avLst/>
          </a:prstGeom>
          <a:noFill/>
        </p:spPr>
        <p:txBody>
          <a:bodyPr wrap="square" rtlCol="0">
            <a:spAutoFit/>
          </a:bodyPr>
          <a:lstStyle/>
          <a:p>
            <a:r>
              <a:rPr kumimoji="1" lang="en-US" altLang="ja-JP" dirty="0"/>
              <a:t>σ</a:t>
            </a:r>
            <a:r>
              <a:rPr kumimoji="1" lang="ja-JP" altLang="en-US" sz="2000" baseline="30000" dirty="0"/>
              <a:t>＋</a:t>
            </a:r>
          </a:p>
        </p:txBody>
      </p:sp>
      <p:sp>
        <p:nvSpPr>
          <p:cNvPr id="73" name="テキスト ボックス 72">
            <a:extLst>
              <a:ext uri="{FF2B5EF4-FFF2-40B4-BE49-F238E27FC236}">
                <a16:creationId xmlns:a16="http://schemas.microsoft.com/office/drawing/2014/main" id="{BB7CECAC-4775-AA1D-19E7-9DEEF18E4291}"/>
              </a:ext>
            </a:extLst>
          </p:cNvPr>
          <p:cNvSpPr txBox="1"/>
          <p:nvPr/>
        </p:nvSpPr>
        <p:spPr>
          <a:xfrm>
            <a:off x="6751638" y="2707214"/>
            <a:ext cx="885031" cy="400110"/>
          </a:xfrm>
          <a:prstGeom prst="rect">
            <a:avLst/>
          </a:prstGeom>
          <a:noFill/>
        </p:spPr>
        <p:txBody>
          <a:bodyPr wrap="square" rtlCol="0">
            <a:spAutoFit/>
          </a:bodyPr>
          <a:lstStyle/>
          <a:p>
            <a:r>
              <a:rPr kumimoji="1" lang="en-US" altLang="ja-JP" sz="2000" dirty="0"/>
              <a:t>σ</a:t>
            </a:r>
            <a:r>
              <a:rPr kumimoji="1" lang="ja-JP" altLang="en-US" sz="2000" baseline="30000" dirty="0"/>
              <a:t>－</a:t>
            </a:r>
          </a:p>
        </p:txBody>
      </p:sp>
      <p:sp>
        <p:nvSpPr>
          <p:cNvPr id="69" name="Text Box 54">
            <a:extLst>
              <a:ext uri="{FF2B5EF4-FFF2-40B4-BE49-F238E27FC236}">
                <a16:creationId xmlns:a16="http://schemas.microsoft.com/office/drawing/2014/main" id="{0566CD41-741E-F7F3-BC09-DE51DF15A652}"/>
              </a:ext>
            </a:extLst>
          </p:cNvPr>
          <p:cNvSpPr txBox="1">
            <a:spLocks noChangeArrowheads="1"/>
          </p:cNvSpPr>
          <p:nvPr/>
        </p:nvSpPr>
        <p:spPr bwMode="auto">
          <a:xfrm>
            <a:off x="1242884" y="1647341"/>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cxnSp>
        <p:nvCxnSpPr>
          <p:cNvPr id="74" name="直線矢印コネクタ 73">
            <a:extLst>
              <a:ext uri="{FF2B5EF4-FFF2-40B4-BE49-F238E27FC236}">
                <a16:creationId xmlns:a16="http://schemas.microsoft.com/office/drawing/2014/main" id="{2DC75A04-E871-3800-7A76-AFD415CA072A}"/>
              </a:ext>
            </a:extLst>
          </p:cNvPr>
          <p:cNvCxnSpPr/>
          <p:nvPr/>
        </p:nvCxnSpPr>
        <p:spPr>
          <a:xfrm flipH="1">
            <a:off x="4686951" y="6196357"/>
            <a:ext cx="10277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 Box 103">
            <a:extLst>
              <a:ext uri="{FF2B5EF4-FFF2-40B4-BE49-F238E27FC236}">
                <a16:creationId xmlns:a16="http://schemas.microsoft.com/office/drawing/2014/main" id="{C32CF8D9-1F07-D9DF-C8D6-622A8F619708}"/>
              </a:ext>
            </a:extLst>
          </p:cNvPr>
          <p:cNvSpPr txBox="1">
            <a:spLocks noChangeArrowheads="1"/>
          </p:cNvSpPr>
          <p:nvPr/>
        </p:nvSpPr>
        <p:spPr bwMode="auto">
          <a:xfrm>
            <a:off x="3647962" y="6130925"/>
            <a:ext cx="354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cxnSp>
        <p:nvCxnSpPr>
          <p:cNvPr id="77" name="直線矢印コネクタ 76">
            <a:extLst>
              <a:ext uri="{FF2B5EF4-FFF2-40B4-BE49-F238E27FC236}">
                <a16:creationId xmlns:a16="http://schemas.microsoft.com/office/drawing/2014/main" id="{F6612B18-A0FE-A340-9AEA-01E98F6D43FA}"/>
              </a:ext>
            </a:extLst>
          </p:cNvPr>
          <p:cNvCxnSpPr>
            <a:cxnSpLocks/>
          </p:cNvCxnSpPr>
          <p:nvPr/>
        </p:nvCxnSpPr>
        <p:spPr>
          <a:xfrm>
            <a:off x="1973889" y="1549663"/>
            <a:ext cx="111991" cy="1873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4A10A598-DE70-27D2-1ADA-B4B3B131A97E}"/>
              </a:ext>
            </a:extLst>
          </p:cNvPr>
          <p:cNvCxnSpPr>
            <a:cxnSpLocks/>
          </p:cNvCxnSpPr>
          <p:nvPr/>
        </p:nvCxnSpPr>
        <p:spPr>
          <a:xfrm flipH="1">
            <a:off x="1600841" y="2539009"/>
            <a:ext cx="274276" cy="178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線矢印コネクタ 79">
            <a:extLst>
              <a:ext uri="{FF2B5EF4-FFF2-40B4-BE49-F238E27FC236}">
                <a16:creationId xmlns:a16="http://schemas.microsoft.com/office/drawing/2014/main" id="{1736488E-96D5-5CDC-77DF-8E62C4470421}"/>
              </a:ext>
            </a:extLst>
          </p:cNvPr>
          <p:cNvCxnSpPr>
            <a:cxnSpLocks/>
          </p:cNvCxnSpPr>
          <p:nvPr/>
        </p:nvCxnSpPr>
        <p:spPr>
          <a:xfrm flipH="1" flipV="1">
            <a:off x="481806" y="2037529"/>
            <a:ext cx="154204" cy="254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線矢印コネクタ 82">
            <a:extLst>
              <a:ext uri="{FF2B5EF4-FFF2-40B4-BE49-F238E27FC236}">
                <a16:creationId xmlns:a16="http://schemas.microsoft.com/office/drawing/2014/main" id="{64A30A00-AEA2-F41B-FC36-928C1CE9D2AE}"/>
              </a:ext>
            </a:extLst>
          </p:cNvPr>
          <p:cNvCxnSpPr>
            <a:cxnSpLocks/>
          </p:cNvCxnSpPr>
          <p:nvPr/>
        </p:nvCxnSpPr>
        <p:spPr>
          <a:xfrm flipV="1">
            <a:off x="809941" y="1156593"/>
            <a:ext cx="215628" cy="2526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 Box 94">
            <a:extLst>
              <a:ext uri="{FF2B5EF4-FFF2-40B4-BE49-F238E27FC236}">
                <a16:creationId xmlns:a16="http://schemas.microsoft.com/office/drawing/2014/main" id="{D5206563-7680-0DE7-0453-CE84812E4EA4}"/>
              </a:ext>
            </a:extLst>
          </p:cNvPr>
          <p:cNvSpPr txBox="1">
            <a:spLocks noChangeArrowheads="1"/>
          </p:cNvSpPr>
          <p:nvPr/>
        </p:nvSpPr>
        <p:spPr bwMode="auto">
          <a:xfrm>
            <a:off x="1602436" y="4084786"/>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1" i="0" u="none" strike="noStrike" kern="0" cap="none" spc="0" normalizeH="0" baseline="0" noProof="0" dirty="0">
                <a:ln>
                  <a:noFill/>
                </a:ln>
                <a:solidFill>
                  <a:srgbClr val="FF3300"/>
                </a:solidFill>
                <a:effectLst/>
                <a:uLnTx/>
                <a:uFillTx/>
                <a:latin typeface="Times New Roman" panose="02020603050405020304" pitchFamily="18" charset="0"/>
                <a:ea typeface="ＭＳ Ｐゴシック" panose="020B0600070205080204" pitchFamily="50" charset="-128"/>
              </a:rPr>
              <a:t>+</a:t>
            </a:r>
          </a:p>
        </p:txBody>
      </p:sp>
    </p:spTree>
    <p:extLst>
      <p:ext uri="{BB962C8B-B14F-4D97-AF65-F5344CB8AC3E}">
        <p14:creationId xmlns:p14="http://schemas.microsoft.com/office/powerpoint/2010/main" val="240724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87">
            <a:extLst>
              <a:ext uri="{FF2B5EF4-FFF2-40B4-BE49-F238E27FC236}">
                <a16:creationId xmlns:a16="http://schemas.microsoft.com/office/drawing/2014/main" id="{C3B3ADDA-478D-3CFC-6ECD-2234FAA74323}"/>
              </a:ext>
            </a:extLst>
          </p:cNvPr>
          <p:cNvGraphicFramePr>
            <a:graphicFrameLocks/>
          </p:cNvGraphicFramePr>
          <p:nvPr>
            <p:extLst>
              <p:ext uri="{D42A27DB-BD31-4B8C-83A1-F6EECF244321}">
                <p14:modId xmlns:p14="http://schemas.microsoft.com/office/powerpoint/2010/main" val="3735688786"/>
              </p:ext>
            </p:extLst>
          </p:nvPr>
        </p:nvGraphicFramePr>
        <p:xfrm>
          <a:off x="123825" y="624081"/>
          <a:ext cx="8896350" cy="3383256"/>
        </p:xfrm>
        <a:graphic>
          <a:graphicData uri="http://schemas.openxmlformats.org/drawingml/2006/table">
            <a:tbl>
              <a:tblPr/>
              <a:tblGrid>
                <a:gridCol w="464939">
                  <a:extLst>
                    <a:ext uri="{9D8B030D-6E8A-4147-A177-3AD203B41FA5}">
                      <a16:colId xmlns:a16="http://schemas.microsoft.com/office/drawing/2014/main" val="20000"/>
                    </a:ext>
                  </a:extLst>
                </a:gridCol>
                <a:gridCol w="5367762">
                  <a:extLst>
                    <a:ext uri="{9D8B030D-6E8A-4147-A177-3AD203B41FA5}">
                      <a16:colId xmlns:a16="http://schemas.microsoft.com/office/drawing/2014/main" val="20001"/>
                    </a:ext>
                  </a:extLst>
                </a:gridCol>
                <a:gridCol w="3063649">
                  <a:extLst>
                    <a:ext uri="{9D8B030D-6E8A-4147-A177-3AD203B41FA5}">
                      <a16:colId xmlns:a16="http://schemas.microsoft.com/office/drawing/2014/main" val="20002"/>
                    </a:ext>
                  </a:extLst>
                </a:gridCol>
              </a:tblGrid>
              <a:tr h="457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a:ln>
                            <a:noFill/>
                          </a:ln>
                          <a:solidFill>
                            <a:srgbClr val="0000FF"/>
                          </a:solidFill>
                          <a:effectLst/>
                          <a:latin typeface="Times New Roman" pitchFamily="18" charset="0"/>
                          <a:ea typeface="ＭＳ Ｐゴシック" pitchFamily="50" charset="-128"/>
                        </a:rPr>
                        <a:t>前田変法レゾルシンフクシン</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err="1">
                          <a:ln>
                            <a:noFill/>
                          </a:ln>
                          <a:solidFill>
                            <a:srgbClr val="0000FF"/>
                          </a:solidFill>
                          <a:effectLst/>
                          <a:latin typeface="Times New Roman" pitchFamily="18" charset="0"/>
                          <a:ea typeface="ＭＳ Ｐゴシック" pitchFamily="50" charset="-128"/>
                        </a:rPr>
                        <a:t>Weigert</a:t>
                      </a:r>
                      <a:r>
                        <a:rPr kumimoji="1" lang="ja-JP" altLang="en-US" sz="2000" b="1" i="0" u="none" strike="noStrike" cap="none" normalizeH="0" baseline="0" dirty="0">
                          <a:ln>
                            <a:noFill/>
                          </a:ln>
                          <a:solidFill>
                            <a:srgbClr val="0000FF"/>
                          </a:solidFill>
                          <a:effectLst/>
                          <a:latin typeface="Times New Roman" pitchFamily="18" charset="0"/>
                          <a:ea typeface="ＭＳ Ｐゴシック" pitchFamily="50" charset="-128"/>
                        </a:rPr>
                        <a:t>レゾルシンフクシン</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B"/>
                    </a:solidFill>
                  </a:tcPr>
                </a:tc>
                <a:extLst>
                  <a:ext uri="{0D108BD9-81ED-4DB2-BD59-A6C34878D82A}">
                    <a16:rowId xmlns:a16="http://schemas.microsoft.com/office/drawing/2014/main" val="10000"/>
                  </a:ext>
                </a:extLst>
              </a:tr>
              <a:tr h="1676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調製の違</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い</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err="1">
                          <a:latin typeface="ＭＳ Ｐゴシック" panose="020B0600070205080204" pitchFamily="50" charset="-128"/>
                          <a:ea typeface="ＭＳ Ｐゴシック" panose="020B0600070205080204" pitchFamily="50" charset="-128"/>
                        </a:rPr>
                        <a:t>Weigert</a:t>
                      </a:r>
                      <a:r>
                        <a:rPr lang="ja-JP" altLang="en-US" sz="2000" dirty="0">
                          <a:latin typeface="ＭＳ Ｐゴシック" panose="020B0600070205080204" pitchFamily="50" charset="-128"/>
                          <a:ea typeface="ＭＳ Ｐゴシック" panose="020B0600070205080204" pitchFamily="50" charset="-128"/>
                        </a:rPr>
                        <a:t>処方と比べ、ヒドロキノンが添加され、また塩化第二鉄</a:t>
                      </a:r>
                      <a:r>
                        <a:rPr lang="en-US" altLang="ja-JP" sz="2000" dirty="0">
                          <a:latin typeface="ＭＳ Ｐゴシック" panose="020B0600070205080204" pitchFamily="50" charset="-128"/>
                          <a:ea typeface="ＭＳ Ｐゴシック" panose="020B0600070205080204" pitchFamily="50" charset="-128"/>
                        </a:rPr>
                        <a:t>FeCl</a:t>
                      </a:r>
                      <a:r>
                        <a:rPr lang="en-US" altLang="ja-JP" sz="18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でなく、</a:t>
                      </a:r>
                      <a:r>
                        <a:rPr lang="ja-JP" altLang="en-US" sz="2000" dirty="0">
                          <a:solidFill>
                            <a:srgbClr val="0000FF"/>
                          </a:solidFill>
                          <a:latin typeface="ＭＳ Ｐゴシック" panose="020B0600070205080204" pitchFamily="50" charset="-128"/>
                          <a:ea typeface="ＭＳ Ｐゴシック" panose="020B0600070205080204" pitchFamily="50" charset="-128"/>
                        </a:rPr>
                        <a:t>硝酸第二鉄</a:t>
                      </a:r>
                      <a:r>
                        <a:rPr lang="en-US" altLang="ja-JP" sz="2000" dirty="0">
                          <a:solidFill>
                            <a:srgbClr val="0000FF"/>
                          </a:solidFill>
                          <a:latin typeface="ＭＳ Ｐゴシック" panose="020B0600070205080204" pitchFamily="50" charset="-128"/>
                          <a:ea typeface="ＭＳ Ｐゴシック" panose="020B0600070205080204" pitchFamily="50" charset="-128"/>
                        </a:rPr>
                        <a:t>Fe(NO</a:t>
                      </a:r>
                      <a:r>
                        <a:rPr lang="en-US" altLang="ja-JP" sz="1800" dirty="0">
                          <a:solidFill>
                            <a:srgbClr val="0000FF"/>
                          </a:solidFill>
                          <a:latin typeface="ＭＳ Ｐゴシック" panose="020B0600070205080204" pitchFamily="50" charset="-128"/>
                          <a:ea typeface="ＭＳ Ｐゴシック" panose="020B0600070205080204" pitchFamily="50" charset="-128"/>
                        </a:rPr>
                        <a:t>3</a:t>
                      </a:r>
                      <a:r>
                        <a:rPr lang="en-US" altLang="ja-JP" sz="2000" dirty="0">
                          <a:solidFill>
                            <a:srgbClr val="0000FF"/>
                          </a:solidFill>
                          <a:latin typeface="ＭＳ Ｐゴシック" panose="020B0600070205080204" pitchFamily="50" charset="-128"/>
                          <a:ea typeface="ＭＳ Ｐゴシック" panose="020B0600070205080204" pitchFamily="50" charset="-128"/>
                        </a:rPr>
                        <a:t>)</a:t>
                      </a:r>
                      <a:r>
                        <a:rPr lang="en-US" altLang="ja-JP" sz="1800" dirty="0">
                          <a:solidFill>
                            <a:srgbClr val="0000FF"/>
                          </a:solidFill>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が使用されている。</a:t>
                      </a:r>
                      <a:r>
                        <a:rPr lang="en-US" altLang="ja-JP" sz="2000" dirty="0">
                          <a:latin typeface="ＭＳ Ｐゴシック" panose="020B0600070205080204" pitchFamily="50" charset="-128"/>
                          <a:ea typeface="ＭＳ Ｐゴシック" panose="020B0600070205080204" pitchFamily="50" charset="-128"/>
                        </a:rPr>
                        <a:t>Fe(NO</a:t>
                      </a:r>
                      <a:r>
                        <a:rPr lang="en-US" altLang="ja-JP" sz="1800" dirty="0">
                          <a:latin typeface="ＭＳ Ｐゴシック" panose="020B0600070205080204" pitchFamily="50" charset="-128"/>
                          <a:ea typeface="ＭＳ Ｐゴシック" panose="020B0600070205080204" pitchFamily="50" charset="-128"/>
                        </a:rPr>
                        <a:t>3</a:t>
                      </a:r>
                      <a:r>
                        <a:rPr lang="en-US" altLang="ja-JP" sz="2000" dirty="0">
                          <a:latin typeface="ＭＳ Ｐゴシック" panose="020B0600070205080204" pitchFamily="50" charset="-128"/>
                          <a:ea typeface="ＭＳ Ｐゴシック" panose="020B0600070205080204" pitchFamily="50" charset="-128"/>
                        </a:rPr>
                        <a:t>)</a:t>
                      </a:r>
                      <a:r>
                        <a:rPr lang="en-US" altLang="ja-JP" sz="18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は硝酸第一鉄</a:t>
                      </a:r>
                      <a:r>
                        <a:rPr lang="en-US" altLang="ja-JP" sz="2000" dirty="0">
                          <a:latin typeface="ＭＳ Ｐゴシック" panose="020B0600070205080204" pitchFamily="50" charset="-128"/>
                          <a:ea typeface="ＭＳ Ｐゴシック" panose="020B0600070205080204" pitchFamily="50" charset="-128"/>
                        </a:rPr>
                        <a:t>Fe(NO</a:t>
                      </a:r>
                      <a:r>
                        <a:rPr lang="en-US" altLang="ja-JP" sz="1800" dirty="0">
                          <a:latin typeface="ＭＳ Ｐゴシック" panose="020B0600070205080204" pitchFamily="50" charset="-128"/>
                          <a:ea typeface="ＭＳ Ｐゴシック" panose="020B0600070205080204" pitchFamily="50" charset="-128"/>
                        </a:rPr>
                        <a:t>3</a:t>
                      </a:r>
                      <a:r>
                        <a:rPr lang="en-US" altLang="ja-JP" sz="2000" dirty="0">
                          <a:latin typeface="ＭＳ Ｐゴシック" panose="020B0600070205080204" pitchFamily="50" charset="-128"/>
                          <a:ea typeface="ＭＳ Ｐゴシック" panose="020B0600070205080204" pitchFamily="50" charset="-128"/>
                        </a:rPr>
                        <a:t>)</a:t>
                      </a:r>
                      <a:r>
                        <a:rPr lang="en-US" altLang="ja-JP" sz="1800" dirty="0">
                          <a:latin typeface="ＭＳ Ｐゴシック" panose="020B0600070205080204" pitchFamily="50" charset="-128"/>
                          <a:ea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rPr>
                        <a:t>の混入がなく、レゾルシンフクシンをより安定して調製可能。が、製造ロットにより染色強度が異なることもある。</a:t>
                      </a:r>
                      <a:endPar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ja-JP" altLang="en-US" sz="2000" dirty="0">
                          <a:solidFill>
                            <a:srgbClr val="0000FF"/>
                          </a:solidFill>
                          <a:latin typeface="ＭＳ Ｐゴシック" panose="020B0600070205080204" pitchFamily="50" charset="-128"/>
                          <a:ea typeface="ＭＳ Ｐゴシック" panose="020B0600070205080204" pitchFamily="50" charset="-128"/>
                        </a:rPr>
                        <a:t>塩化第二鉄</a:t>
                      </a:r>
                      <a:r>
                        <a:rPr lang="en-US" altLang="ja-JP" sz="2000" dirty="0">
                          <a:solidFill>
                            <a:srgbClr val="0000FF"/>
                          </a:solidFill>
                          <a:latin typeface="ＭＳ Ｐゴシック" panose="020B0600070205080204" pitchFamily="50" charset="-128"/>
                          <a:ea typeface="ＭＳ Ｐゴシック" panose="020B0600070205080204" pitchFamily="50" charset="-128"/>
                        </a:rPr>
                        <a:t>FeCl</a:t>
                      </a:r>
                      <a:r>
                        <a:rPr lang="en-US" altLang="ja-JP" sz="1800" dirty="0">
                          <a:solidFill>
                            <a:srgbClr val="0000FF"/>
                          </a:solidFill>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は不純物として塩化第一鉄</a:t>
                      </a:r>
                      <a:r>
                        <a:rPr lang="en-US" altLang="ja-JP" sz="2000" dirty="0">
                          <a:latin typeface="ＭＳ Ｐゴシック" panose="020B0600070205080204" pitchFamily="50" charset="-128"/>
                          <a:ea typeface="ＭＳ Ｐゴシック" panose="020B0600070205080204" pitchFamily="50" charset="-128"/>
                        </a:rPr>
                        <a:t>FeCl</a:t>
                      </a:r>
                      <a:r>
                        <a:rPr lang="en-US" altLang="ja-JP" sz="1800" dirty="0">
                          <a:latin typeface="ＭＳ Ｐゴシック" panose="020B0600070205080204" pitchFamily="50" charset="-128"/>
                          <a:ea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rPr>
                        <a:t>を含むことが多く、レゾルシンフクシン調製の再現性が悪い原因。</a:t>
                      </a:r>
                      <a:endPar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imes New Roman" pitchFamily="18" charset="0"/>
                          <a:ea typeface="ＭＳ Ｐゴシック" pitchFamily="50" charset="-128"/>
                        </a:rPr>
                        <a:t>特徴</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ja-JP" altLang="en-US" sz="2000" dirty="0">
                          <a:latin typeface="ＭＳ Ｐゴシック" panose="020B0600070205080204" pitchFamily="50" charset="-128"/>
                          <a:ea typeface="ＭＳ Ｐゴシック" panose="020B0600070205080204" pitchFamily="50" charset="-128"/>
                        </a:rPr>
                        <a:t>弾性線維は</a:t>
                      </a:r>
                      <a:r>
                        <a:rPr lang="ja-JP" altLang="en-US" sz="2000" dirty="0">
                          <a:solidFill>
                            <a:srgbClr val="0000FF"/>
                          </a:solidFill>
                          <a:latin typeface="ＭＳ Ｐゴシック" panose="020B0600070205080204" pitchFamily="50" charset="-128"/>
                          <a:ea typeface="ＭＳ Ｐゴシック" panose="020B0600070205080204" pitchFamily="50" charset="-128"/>
                        </a:rPr>
                        <a:t>青藍色～紫黒色</a:t>
                      </a:r>
                      <a:r>
                        <a:rPr lang="ja-JP" altLang="en-US" sz="2000" dirty="0">
                          <a:latin typeface="ＭＳ Ｐゴシック" panose="020B0600070205080204" pitchFamily="50" charset="-128"/>
                          <a:ea typeface="ＭＳ Ｐゴシック" panose="020B0600070205080204" pitchFamily="50" charset="-128"/>
                        </a:rPr>
                        <a:t>に染まる。</a:t>
                      </a:r>
                      <a:r>
                        <a:rPr lang="en-US" altLang="ja-JP" sz="2000" dirty="0" err="1">
                          <a:latin typeface="ＭＳ Ｐゴシック" panose="020B0600070205080204" pitchFamily="50" charset="-128"/>
                          <a:ea typeface="ＭＳ Ｐゴシック" panose="020B0600070205080204" pitchFamily="50" charset="-128"/>
                        </a:rPr>
                        <a:t>Weigert</a:t>
                      </a:r>
                      <a:r>
                        <a:rPr lang="ja-JP" altLang="en-US" sz="2000" dirty="0">
                          <a:latin typeface="ＭＳ Ｐゴシック" panose="020B0600070205080204" pitchFamily="50" charset="-128"/>
                          <a:ea typeface="ＭＳ Ｐゴシック" panose="020B0600070205080204" pitchFamily="50" charset="-128"/>
                        </a:rPr>
                        <a:t>処方に比べ、染色時間が短くてすみ、また共染が少ないと言われている。</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前田変法より染まりがやや淡い。</a:t>
                      </a:r>
                    </a:p>
                  </a:txBody>
                  <a:tcPr marL="91438" marR="91438"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Text Box 139">
            <a:extLst>
              <a:ext uri="{FF2B5EF4-FFF2-40B4-BE49-F238E27FC236}">
                <a16:creationId xmlns:a16="http://schemas.microsoft.com/office/drawing/2014/main" id="{E8133A19-1EF7-BF97-687E-C9B465EBA39A}"/>
              </a:ext>
            </a:extLst>
          </p:cNvPr>
          <p:cNvSpPr txBox="1">
            <a:spLocks noChangeArrowheads="1"/>
          </p:cNvSpPr>
          <p:nvPr/>
        </p:nvSpPr>
        <p:spPr bwMode="auto">
          <a:xfrm>
            <a:off x="92981" y="4063861"/>
            <a:ext cx="7331076" cy="46196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solidFill>
                  <a:srgbClr val="0000FF"/>
                </a:solidFill>
              </a:rPr>
              <a:t>レゾルシンフクシン液の非安定性と共染リスク低減化</a:t>
            </a:r>
          </a:p>
        </p:txBody>
      </p:sp>
      <p:graphicFrame>
        <p:nvGraphicFramePr>
          <p:cNvPr id="4" name="Object 144">
            <a:extLst>
              <a:ext uri="{FF2B5EF4-FFF2-40B4-BE49-F238E27FC236}">
                <a16:creationId xmlns:a16="http://schemas.microsoft.com/office/drawing/2014/main" id="{1412A40B-18C3-DC40-3892-433F06D77621}"/>
              </a:ext>
            </a:extLst>
          </p:cNvPr>
          <p:cNvGraphicFramePr>
            <a:graphicFrameLocks noChangeAspect="1"/>
          </p:cNvGraphicFramePr>
          <p:nvPr>
            <p:extLst>
              <p:ext uri="{D42A27DB-BD31-4B8C-83A1-F6EECF244321}">
                <p14:modId xmlns:p14="http://schemas.microsoft.com/office/powerpoint/2010/main" val="1153809787"/>
              </p:ext>
            </p:extLst>
          </p:nvPr>
        </p:nvGraphicFramePr>
        <p:xfrm>
          <a:off x="5226843" y="4494073"/>
          <a:ext cx="3717925" cy="1881187"/>
        </p:xfrm>
        <a:graphic>
          <a:graphicData uri="http://schemas.openxmlformats.org/presentationml/2006/ole">
            <mc:AlternateContent xmlns:mc="http://schemas.openxmlformats.org/markup-compatibility/2006">
              <mc:Choice xmlns:v="urn:schemas-microsoft-com:vml" Requires="v">
                <p:oleObj name="Photo Editor Photo" r:id="rId2" imgW="5668166" imgH="2866667" progId="MSPhotoEd.3">
                  <p:embed/>
                </p:oleObj>
              </mc:Choice>
              <mc:Fallback>
                <p:oleObj name="Photo Editor Photo" r:id="rId2" imgW="5668166" imgH="2866667" progId="MSPhotoEd.3">
                  <p:embed/>
                  <p:pic>
                    <p:nvPicPr>
                      <p:cNvPr id="4" name="Object 144">
                        <a:extLst>
                          <a:ext uri="{FF2B5EF4-FFF2-40B4-BE49-F238E27FC236}">
                            <a16:creationId xmlns:a16="http://schemas.microsoft.com/office/drawing/2014/main" id="{1412A40B-18C3-DC40-3892-433F06D77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843" y="4494073"/>
                        <a:ext cx="3717925" cy="188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 Box 150">
            <a:extLst>
              <a:ext uri="{FF2B5EF4-FFF2-40B4-BE49-F238E27FC236}">
                <a16:creationId xmlns:a16="http://schemas.microsoft.com/office/drawing/2014/main" id="{CB5CA0FB-06A1-22A4-2BC1-956063C8DAF0}"/>
              </a:ext>
            </a:extLst>
          </p:cNvPr>
          <p:cNvSpPr txBox="1">
            <a:spLocks noChangeArrowheads="1"/>
          </p:cNvSpPr>
          <p:nvPr/>
        </p:nvSpPr>
        <p:spPr bwMode="auto">
          <a:xfrm>
            <a:off x="7329827" y="6360606"/>
            <a:ext cx="15668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1" dirty="0">
                <a:solidFill>
                  <a:srgbClr val="0000FF"/>
                </a:solidFill>
              </a:rPr>
              <a:t>（</a:t>
            </a:r>
            <a:r>
              <a:rPr lang="en-US" altLang="ja-JP" sz="2000" b="1" dirty="0">
                <a:solidFill>
                  <a:srgbClr val="0000FF"/>
                </a:solidFill>
              </a:rPr>
              <a:t>Indamine</a:t>
            </a:r>
            <a:r>
              <a:rPr lang="ja-JP" altLang="en-US" sz="2000" b="1" dirty="0">
                <a:solidFill>
                  <a:srgbClr val="0000FF"/>
                </a:solidFill>
              </a:rPr>
              <a:t>）</a:t>
            </a:r>
            <a:endParaRPr lang="en-US" altLang="ja-JP" sz="2000" b="1" dirty="0">
              <a:solidFill>
                <a:srgbClr val="0000FF"/>
              </a:solidFill>
            </a:endParaRPr>
          </a:p>
        </p:txBody>
      </p:sp>
      <p:sp>
        <p:nvSpPr>
          <p:cNvPr id="6" name="Text Box 189">
            <a:extLst>
              <a:ext uri="{FF2B5EF4-FFF2-40B4-BE49-F238E27FC236}">
                <a16:creationId xmlns:a16="http://schemas.microsoft.com/office/drawing/2014/main" id="{E0CBA87D-6574-C46D-AA27-6BF85251054A}"/>
              </a:ext>
            </a:extLst>
          </p:cNvPr>
          <p:cNvSpPr txBox="1">
            <a:spLocks noChangeArrowheads="1"/>
          </p:cNvSpPr>
          <p:nvPr/>
        </p:nvSpPr>
        <p:spPr bwMode="auto">
          <a:xfrm>
            <a:off x="5325608" y="6363781"/>
            <a:ext cx="266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b="1" dirty="0">
                <a:solidFill>
                  <a:srgbClr val="0000FF"/>
                </a:solidFill>
              </a:rPr>
              <a:t>レゾルシンフクシン</a:t>
            </a:r>
          </a:p>
        </p:txBody>
      </p:sp>
      <p:sp>
        <p:nvSpPr>
          <p:cNvPr id="7" name="Text Box 139">
            <a:extLst>
              <a:ext uri="{FF2B5EF4-FFF2-40B4-BE49-F238E27FC236}">
                <a16:creationId xmlns:a16="http://schemas.microsoft.com/office/drawing/2014/main" id="{781BB7FF-7A45-D83D-FB97-D3EDB6947FA5}"/>
              </a:ext>
            </a:extLst>
          </p:cNvPr>
          <p:cNvSpPr txBox="1">
            <a:spLocks noChangeArrowheads="1"/>
          </p:cNvSpPr>
          <p:nvPr/>
        </p:nvSpPr>
        <p:spPr bwMode="auto">
          <a:xfrm>
            <a:off x="135844" y="4494073"/>
            <a:ext cx="4592638" cy="4619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solidFill>
                  <a:srgbClr val="0000FF"/>
                </a:solidFill>
              </a:rPr>
              <a:t>・冷蔵保存・使用期限内に使用</a:t>
            </a:r>
          </a:p>
        </p:txBody>
      </p:sp>
      <p:sp>
        <p:nvSpPr>
          <p:cNvPr id="8" name="正方形/長方形 3">
            <a:extLst>
              <a:ext uri="{FF2B5EF4-FFF2-40B4-BE49-F238E27FC236}">
                <a16:creationId xmlns:a16="http://schemas.microsoft.com/office/drawing/2014/main" id="{369DCF3C-E87F-AD70-B568-B8C0444ADB97}"/>
              </a:ext>
            </a:extLst>
          </p:cNvPr>
          <p:cNvSpPr>
            <a:spLocks noChangeArrowheads="1"/>
          </p:cNvSpPr>
          <p:nvPr/>
        </p:nvSpPr>
        <p:spPr bwMode="auto">
          <a:xfrm>
            <a:off x="197983" y="4942568"/>
            <a:ext cx="506548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ct val="50000"/>
              </a:spcBef>
              <a:buFontTx/>
              <a:buNone/>
            </a:pPr>
            <a:r>
              <a:rPr lang="ja-JP" altLang="en-US" sz="2000" dirty="0"/>
              <a:t>室温ないし高い温度では、レゾルシンフクシンの分解ないし変化が速くなり、共染のリスクが増大する。共染が強い場合、早めに染色液を交換したり、染色時間を少し短めにするか、又は塩酸アルコールなどで分別を十分に実施。 　　　　　　　　　　　　　　　　　　　　　　</a:t>
            </a:r>
            <a:endParaRPr lang="ja-JP" altLang="en-US" sz="2000" dirty="0">
              <a:solidFill>
                <a:srgbClr val="0000FF"/>
              </a:solidFill>
            </a:endParaRPr>
          </a:p>
        </p:txBody>
      </p:sp>
      <p:sp>
        <p:nvSpPr>
          <p:cNvPr id="9" name="Text Box 139">
            <a:extLst>
              <a:ext uri="{FF2B5EF4-FFF2-40B4-BE49-F238E27FC236}">
                <a16:creationId xmlns:a16="http://schemas.microsoft.com/office/drawing/2014/main" id="{6B139BB8-0739-B91F-05D1-870C75F1A93F}"/>
              </a:ext>
            </a:extLst>
          </p:cNvPr>
          <p:cNvSpPr txBox="1">
            <a:spLocks noChangeArrowheads="1"/>
          </p:cNvSpPr>
          <p:nvPr/>
        </p:nvSpPr>
        <p:spPr bwMode="auto">
          <a:xfrm>
            <a:off x="0" y="-6854"/>
            <a:ext cx="9144000" cy="461665"/>
          </a:xfrm>
          <a:prstGeom prst="rect">
            <a:avLst/>
          </a:prstGeom>
          <a:solidFill>
            <a:srgbClr val="FFE5FF"/>
          </a:solidFill>
          <a:ln>
            <a:noFill/>
          </a:ln>
          <a:effec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400" b="1" dirty="0"/>
              <a:t>前田変法レゾルシンフクシンと</a:t>
            </a:r>
            <a:r>
              <a:rPr lang="en-US" altLang="ja-JP" sz="2400" b="1" dirty="0" err="1"/>
              <a:t>Weigert</a:t>
            </a:r>
            <a:r>
              <a:rPr lang="ja-JP" altLang="en-US" sz="2400" b="1" dirty="0"/>
              <a:t>レゾルシンフクシンの違い</a:t>
            </a:r>
            <a:endParaRPr lang="en-US" altLang="ja-JP" sz="2400" b="1" dirty="0"/>
          </a:p>
        </p:txBody>
      </p:sp>
    </p:spTree>
    <p:extLst>
      <p:ext uri="{BB962C8B-B14F-4D97-AF65-F5344CB8AC3E}">
        <p14:creationId xmlns:p14="http://schemas.microsoft.com/office/powerpoint/2010/main" val="418720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7">
            <a:extLst>
              <a:ext uri="{FF2B5EF4-FFF2-40B4-BE49-F238E27FC236}">
                <a16:creationId xmlns:a16="http://schemas.microsoft.com/office/drawing/2014/main" id="{6753D21E-0B87-08C9-16AD-D67EF64D5B9E}"/>
              </a:ext>
            </a:extLst>
          </p:cNvPr>
          <p:cNvGraphicFramePr>
            <a:graphicFrameLocks noChangeAspect="1"/>
          </p:cNvGraphicFramePr>
          <p:nvPr/>
        </p:nvGraphicFramePr>
        <p:xfrm>
          <a:off x="4806950" y="881063"/>
          <a:ext cx="2574925" cy="2881312"/>
        </p:xfrm>
        <a:graphic>
          <a:graphicData uri="http://schemas.openxmlformats.org/presentationml/2006/ole">
            <mc:AlternateContent xmlns:mc="http://schemas.openxmlformats.org/markup-compatibility/2006">
              <mc:Choice xmlns:v="urn:schemas-microsoft-com:vml" Requires="v">
                <p:oleObj name="Chemistry 4-D Draw" r:id="rId2" imgW="2133720" imgH="2266920" progId="Chemistry4DDraw.v2">
                  <p:embed/>
                </p:oleObj>
              </mc:Choice>
              <mc:Fallback>
                <p:oleObj name="Chemistry 4-D Draw" r:id="rId2" imgW="2133720" imgH="2266920" progId="Chemistry4DDraw.v2">
                  <p:embed/>
                  <p:pic>
                    <p:nvPicPr>
                      <p:cNvPr id="2" name="Object 17">
                        <a:extLst>
                          <a:ext uri="{FF2B5EF4-FFF2-40B4-BE49-F238E27FC236}">
                            <a16:creationId xmlns:a16="http://schemas.microsoft.com/office/drawing/2014/main" id="{6753D21E-0B87-08C9-16AD-D67EF64D5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881063"/>
                        <a:ext cx="257492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グループ化 37">
            <a:extLst>
              <a:ext uri="{FF2B5EF4-FFF2-40B4-BE49-F238E27FC236}">
                <a16:creationId xmlns:a16="http://schemas.microsoft.com/office/drawing/2014/main" id="{45CB66E1-0E2E-0B38-B8AE-F133D2E15716}"/>
              </a:ext>
            </a:extLst>
          </p:cNvPr>
          <p:cNvGrpSpPr>
            <a:grpSpLocks/>
          </p:cNvGrpSpPr>
          <p:nvPr/>
        </p:nvGrpSpPr>
        <p:grpSpPr bwMode="auto">
          <a:xfrm>
            <a:off x="141288" y="2201863"/>
            <a:ext cx="8985250" cy="4640262"/>
            <a:chOff x="141288" y="2201446"/>
            <a:chExt cx="8985250" cy="4640679"/>
          </a:xfrm>
        </p:grpSpPr>
        <p:graphicFrame>
          <p:nvGraphicFramePr>
            <p:cNvPr id="4" name="Object 3">
              <a:extLst>
                <a:ext uri="{FF2B5EF4-FFF2-40B4-BE49-F238E27FC236}">
                  <a16:creationId xmlns:a16="http://schemas.microsoft.com/office/drawing/2014/main" id="{4196426F-6644-8889-708F-4C3F4F5DCA43}"/>
                </a:ext>
              </a:extLst>
            </p:cNvPr>
            <p:cNvGraphicFramePr>
              <a:graphicFrameLocks noChangeAspect="1"/>
            </p:cNvGraphicFramePr>
            <p:nvPr/>
          </p:nvGraphicFramePr>
          <p:xfrm>
            <a:off x="3124200" y="3124200"/>
            <a:ext cx="2760663" cy="3465513"/>
          </p:xfrm>
          <a:graphic>
            <a:graphicData uri="http://schemas.openxmlformats.org/presentationml/2006/ole">
              <mc:AlternateContent xmlns:mc="http://schemas.openxmlformats.org/markup-compatibility/2006">
                <mc:Choice xmlns:v="urn:schemas-microsoft-com:vml" Requires="v">
                  <p:oleObj name="Chemistry 4-D Draw" r:id="rId4" imgW="2133720" imgH="2543040" progId="Chemistry4DDraw.v2">
                    <p:embed/>
                  </p:oleObj>
                </mc:Choice>
                <mc:Fallback>
                  <p:oleObj name="Chemistry 4-D Draw" r:id="rId4" imgW="2133720" imgH="2543040" progId="Chemistry4DDraw.v2">
                    <p:embed/>
                    <p:pic>
                      <p:nvPicPr>
                        <p:cNvPr id="4" name="Object 3">
                          <a:extLst>
                            <a:ext uri="{FF2B5EF4-FFF2-40B4-BE49-F238E27FC236}">
                              <a16:creationId xmlns:a16="http://schemas.microsoft.com/office/drawing/2014/main" id="{4196426F-6644-8889-708F-4C3F4F5DC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2760663"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a:extLst>
                <a:ext uri="{FF2B5EF4-FFF2-40B4-BE49-F238E27FC236}">
                  <a16:creationId xmlns:a16="http://schemas.microsoft.com/office/drawing/2014/main" id="{5C96FEC4-819B-7801-49CA-53418938BB87}"/>
                </a:ext>
              </a:extLst>
            </p:cNvPr>
            <p:cNvSpPr>
              <a:spLocks noChangeArrowheads="1"/>
            </p:cNvSpPr>
            <p:nvPr/>
          </p:nvSpPr>
          <p:spPr bwMode="auto">
            <a:xfrm>
              <a:off x="2010570" y="5060950"/>
              <a:ext cx="1154113" cy="990600"/>
            </a:xfrm>
            <a:prstGeom prst="ellipse">
              <a:avLst/>
            </a:prstGeom>
            <a:solidFill>
              <a:srgbClr val="FFCC66">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6" name="Text Box 9">
              <a:extLst>
                <a:ext uri="{FF2B5EF4-FFF2-40B4-BE49-F238E27FC236}">
                  <a16:creationId xmlns:a16="http://schemas.microsoft.com/office/drawing/2014/main" id="{D68E7A95-BD81-BF1F-8171-DF71AED33393}"/>
                </a:ext>
              </a:extLst>
            </p:cNvPr>
            <p:cNvSpPr txBox="1">
              <a:spLocks noChangeArrowheads="1"/>
            </p:cNvSpPr>
            <p:nvPr/>
          </p:nvSpPr>
          <p:spPr bwMode="auto">
            <a:xfrm>
              <a:off x="1781970" y="5305425"/>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24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核</a:t>
              </a:r>
              <a:r>
                <a:rPr kumimoji="1" lang="en-US" altLang="ja-JP" sz="24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DNA</a:t>
              </a:r>
            </a:p>
          </p:txBody>
        </p:sp>
        <p:sp>
          <p:nvSpPr>
            <p:cNvPr id="7" name="Text Box 11">
              <a:extLst>
                <a:ext uri="{FF2B5EF4-FFF2-40B4-BE49-F238E27FC236}">
                  <a16:creationId xmlns:a16="http://schemas.microsoft.com/office/drawing/2014/main" id="{57A3461B-CAFA-4552-6922-91AA385EC754}"/>
                </a:ext>
              </a:extLst>
            </p:cNvPr>
            <p:cNvSpPr txBox="1">
              <a:spLocks noChangeArrowheads="1"/>
            </p:cNvSpPr>
            <p:nvPr/>
          </p:nvSpPr>
          <p:spPr bwMode="auto">
            <a:xfrm>
              <a:off x="3109913" y="5305425"/>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PO</a:t>
              </a:r>
              <a:r>
                <a:rPr kumimoji="1" lang="en-US" altLang="ja-JP" sz="2400" b="0" i="0" u="none" strike="noStrike" kern="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rPr>
                <a:t>4</a:t>
              </a:r>
              <a:r>
                <a:rPr kumimoji="1" lang="ja-JP" altLang="en-US" sz="2400" b="0" i="0" u="none" strike="noStrike" kern="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8" name="Line 12">
              <a:extLst>
                <a:ext uri="{FF2B5EF4-FFF2-40B4-BE49-F238E27FC236}">
                  <a16:creationId xmlns:a16="http://schemas.microsoft.com/office/drawing/2014/main" id="{FD2BE6EA-42BF-21B4-121B-B74BDCA15FBD}"/>
                </a:ext>
              </a:extLst>
            </p:cNvPr>
            <p:cNvSpPr>
              <a:spLocks noChangeShapeType="1"/>
            </p:cNvSpPr>
            <p:nvPr/>
          </p:nvSpPr>
          <p:spPr bwMode="auto">
            <a:xfrm flipH="1">
              <a:off x="5269657" y="2633246"/>
              <a:ext cx="865188" cy="9128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9" name="Text Box 16">
              <a:extLst>
                <a:ext uri="{FF2B5EF4-FFF2-40B4-BE49-F238E27FC236}">
                  <a16:creationId xmlns:a16="http://schemas.microsoft.com/office/drawing/2014/main" id="{BF9E985B-CF7E-42ED-F94D-EBFBC2BA8AE3}"/>
                </a:ext>
              </a:extLst>
            </p:cNvPr>
            <p:cNvSpPr txBox="1">
              <a:spLocks noChangeArrowheads="1"/>
            </p:cNvSpPr>
            <p:nvPr/>
          </p:nvSpPr>
          <p:spPr bwMode="auto">
            <a:xfrm rot="-2636026">
              <a:off x="5412532" y="3066634"/>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媒染剤</a:t>
              </a:r>
            </a:p>
          </p:txBody>
        </p:sp>
        <p:sp>
          <p:nvSpPr>
            <p:cNvPr id="10" name="Text Box 17">
              <a:extLst>
                <a:ext uri="{FF2B5EF4-FFF2-40B4-BE49-F238E27FC236}">
                  <a16:creationId xmlns:a16="http://schemas.microsoft.com/office/drawing/2014/main" id="{6E0A3999-3204-A661-DB01-CA49FB53D3A7}"/>
                </a:ext>
              </a:extLst>
            </p:cNvPr>
            <p:cNvSpPr txBox="1">
              <a:spLocks noChangeArrowheads="1"/>
            </p:cNvSpPr>
            <p:nvPr/>
          </p:nvSpPr>
          <p:spPr bwMode="auto">
            <a:xfrm rot="-2761891">
              <a:off x="5168057" y="2518946"/>
              <a:ext cx="109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r>
                <a:rPr kumimoji="1" lang="en-US" altLang="ja-JP" sz="2400" b="0" i="0" u="none" strike="noStrike" kern="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11" name="Text Box 18">
              <a:extLst>
                <a:ext uri="{FF2B5EF4-FFF2-40B4-BE49-F238E27FC236}">
                  <a16:creationId xmlns:a16="http://schemas.microsoft.com/office/drawing/2014/main" id="{8C25E915-9605-02E3-8162-A12F8E783C67}"/>
                </a:ext>
              </a:extLst>
            </p:cNvPr>
            <p:cNvSpPr txBox="1">
              <a:spLocks noChangeArrowheads="1"/>
            </p:cNvSpPr>
            <p:nvPr/>
          </p:nvSpPr>
          <p:spPr bwMode="auto">
            <a:xfrm>
              <a:off x="3962400" y="4495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a:ln>
                    <a:noFill/>
                  </a:ln>
                  <a:solidFill>
                    <a:srgbClr val="3333FF"/>
                  </a:solidFill>
                  <a:effectLst/>
                  <a:uLnTx/>
                  <a:uFillTx/>
                  <a:latin typeface="Times New Roman" panose="02020603050405020304" pitchFamily="18" charset="0"/>
                  <a:ea typeface="ＭＳ Ｐゴシック" panose="020B0600070205080204" pitchFamily="50" charset="-128"/>
                </a:rPr>
                <a:t>レーキ</a:t>
              </a:r>
            </a:p>
          </p:txBody>
        </p:sp>
        <p:sp>
          <p:nvSpPr>
            <p:cNvPr id="12" name="Line 20">
              <a:extLst>
                <a:ext uri="{FF2B5EF4-FFF2-40B4-BE49-F238E27FC236}">
                  <a16:creationId xmlns:a16="http://schemas.microsoft.com/office/drawing/2014/main" id="{1C130652-F0BD-10CB-83B9-493ADE0942F2}"/>
                </a:ext>
              </a:extLst>
            </p:cNvPr>
            <p:cNvSpPr>
              <a:spLocks noChangeShapeType="1"/>
            </p:cNvSpPr>
            <p:nvPr/>
          </p:nvSpPr>
          <p:spPr bwMode="auto">
            <a:xfrm flipH="1" flipV="1">
              <a:off x="3886200" y="5638800"/>
              <a:ext cx="762000" cy="609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3" name="Text Box 22">
              <a:extLst>
                <a:ext uri="{FF2B5EF4-FFF2-40B4-BE49-F238E27FC236}">
                  <a16:creationId xmlns:a16="http://schemas.microsoft.com/office/drawing/2014/main" id="{E03F7000-C241-5C44-B72B-43C759B0B74A}"/>
                </a:ext>
              </a:extLst>
            </p:cNvPr>
            <p:cNvSpPr txBox="1">
              <a:spLocks noChangeArrowheads="1"/>
            </p:cNvSpPr>
            <p:nvPr/>
          </p:nvSpPr>
          <p:spPr bwMode="auto">
            <a:xfrm>
              <a:off x="2057400" y="6060440"/>
              <a:ext cx="129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細胞核</a:t>
              </a:r>
            </a:p>
          </p:txBody>
        </p:sp>
        <p:sp>
          <p:nvSpPr>
            <p:cNvPr id="14" name="Text Box 23">
              <a:extLst>
                <a:ext uri="{FF2B5EF4-FFF2-40B4-BE49-F238E27FC236}">
                  <a16:creationId xmlns:a16="http://schemas.microsoft.com/office/drawing/2014/main" id="{A4C369FC-5D6F-5FBC-908B-D35F0DF23EF1}"/>
                </a:ext>
              </a:extLst>
            </p:cNvPr>
            <p:cNvSpPr txBox="1">
              <a:spLocks noChangeArrowheads="1"/>
            </p:cNvSpPr>
            <p:nvPr/>
          </p:nvSpPr>
          <p:spPr bwMode="auto">
            <a:xfrm>
              <a:off x="4724400" y="6248400"/>
              <a:ext cx="8382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Fe</a:t>
              </a:r>
              <a:r>
                <a:rPr kumimoji="1" lang="en-US" altLang="ja-JP" sz="2400" b="0" i="0" u="none" strike="noStrike" kern="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15" name="Text Box 24">
              <a:extLst>
                <a:ext uri="{FF2B5EF4-FFF2-40B4-BE49-F238E27FC236}">
                  <a16:creationId xmlns:a16="http://schemas.microsoft.com/office/drawing/2014/main" id="{D68957AC-17F4-54B4-B593-6F962DD00A8C}"/>
                </a:ext>
              </a:extLst>
            </p:cNvPr>
            <p:cNvSpPr txBox="1">
              <a:spLocks noChangeArrowheads="1"/>
            </p:cNvSpPr>
            <p:nvPr/>
          </p:nvSpPr>
          <p:spPr bwMode="auto">
            <a:xfrm>
              <a:off x="3708400" y="616585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黒褐色</a:t>
              </a:r>
            </a:p>
          </p:txBody>
        </p:sp>
        <p:sp>
          <p:nvSpPr>
            <p:cNvPr id="16" name="Text Box 25">
              <a:extLst>
                <a:ext uri="{FF2B5EF4-FFF2-40B4-BE49-F238E27FC236}">
                  <a16:creationId xmlns:a16="http://schemas.microsoft.com/office/drawing/2014/main" id="{0B2AFDA4-7B58-1FEC-1774-30D43A26DFB4}"/>
                </a:ext>
              </a:extLst>
            </p:cNvPr>
            <p:cNvSpPr txBox="1">
              <a:spLocks noChangeArrowheads="1"/>
            </p:cNvSpPr>
            <p:nvPr/>
          </p:nvSpPr>
          <p:spPr bwMode="auto">
            <a:xfrm>
              <a:off x="5773738" y="3687018"/>
              <a:ext cx="33528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6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塩化第二鉄（</a:t>
              </a: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Fe</a:t>
              </a:r>
              <a:r>
                <a:rPr kumimoji="1" lang="ja-JP" altLang="en-US" sz="1800" b="1" i="0" u="none" strike="noStrike" kern="0" cap="none" spc="0" normalizeH="0" baseline="30000" noProof="0">
                  <a:ln>
                    <a:noFill/>
                  </a:ln>
                  <a:solidFill>
                    <a:srgbClr val="3333CC"/>
                  </a:solidFill>
                  <a:effectLst/>
                  <a:uLnTx/>
                  <a:uFillTx/>
                  <a:latin typeface="Times New Roman" panose="02020603050405020304" pitchFamily="18" charset="0"/>
                  <a:ea typeface="ＭＳ Ｐゴシック" panose="020B0600070205080204" pitchFamily="50" charset="-128"/>
                </a:rPr>
                <a:t>３＋</a:t>
              </a: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）は</a:t>
              </a:r>
            </a:p>
            <a:p>
              <a:pPr marL="0" marR="0" lvl="0" indent="0" defTabSz="914400" eaLnBrk="1" fontAlgn="base" latinLnBrk="0" hangingPunct="1">
                <a:lnSpc>
                  <a:spcPct val="6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酸化剤及び媒染剤として機能</a:t>
              </a:r>
            </a:p>
          </p:txBody>
        </p:sp>
        <p:sp>
          <p:nvSpPr>
            <p:cNvPr id="17" name="Text Box 27">
              <a:extLst>
                <a:ext uri="{FF2B5EF4-FFF2-40B4-BE49-F238E27FC236}">
                  <a16:creationId xmlns:a16="http://schemas.microsoft.com/office/drawing/2014/main" id="{5BC30FBA-80E4-AD8E-856A-EF1EFF4B2633}"/>
                </a:ext>
              </a:extLst>
            </p:cNvPr>
            <p:cNvSpPr txBox="1">
              <a:spLocks noChangeArrowheads="1"/>
            </p:cNvSpPr>
            <p:nvPr/>
          </p:nvSpPr>
          <p:spPr bwMode="auto">
            <a:xfrm>
              <a:off x="5733256" y="4619308"/>
              <a:ext cx="31781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6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分別されやすさ</a:t>
              </a:r>
            </a:p>
            <a:p>
              <a:pPr marL="0" marR="0" lvl="0" indent="0" defTabSz="914400" eaLnBrk="1" fontAlgn="base" latinLnBrk="0" hangingPunct="1">
                <a:lnSpc>
                  <a:spcPct val="6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　鉄</a:t>
              </a: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Fe</a:t>
              </a: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　＜　アルミニウム</a:t>
              </a: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Al</a:t>
              </a:r>
            </a:p>
            <a:p>
              <a:pPr marL="0" marR="0" lvl="0" indent="0" defTabSz="914400" eaLnBrk="1" fontAlgn="base" latinLnBrk="0" hangingPunct="1">
                <a:lnSpc>
                  <a:spcPct val="60000"/>
                </a:lnSpc>
                <a:spcBef>
                  <a:spcPct val="50000"/>
                </a:spcBef>
                <a:spcAft>
                  <a:spcPct val="0"/>
                </a:spcAft>
                <a:buClrTx/>
                <a:buSzTx/>
                <a:buFontTx/>
                <a:buNone/>
                <a:tabLst/>
                <a:defRPr/>
              </a:pPr>
              <a:r>
                <a:rPr kumimoji="1" lang="ja-JP" altLang="en-US"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rPr>
                <a:t>　（イオン化傾向　</a:t>
              </a:r>
              <a:r>
                <a:rPr kumimoji="1" lang="en-US" altLang="ja-JP"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rPr>
                <a:t>Fe </a:t>
              </a:r>
              <a:r>
                <a:rPr kumimoji="1" lang="ja-JP" altLang="en-US"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rPr>
                <a:t>＜ </a:t>
              </a:r>
              <a:r>
                <a:rPr kumimoji="1" lang="en-US" altLang="ja-JP"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rPr>
                <a:t>Al</a:t>
              </a:r>
              <a:r>
                <a:rPr kumimoji="1" lang="ja-JP" altLang="en-US"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rPr>
                <a:t>）</a:t>
              </a:r>
              <a:endParaRPr kumimoji="1" lang="en-US" altLang="ja-JP" sz="18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endParaRPr>
            </a:p>
          </p:txBody>
        </p:sp>
        <p:sp>
          <p:nvSpPr>
            <p:cNvPr id="18" name="Text Box 29">
              <a:extLst>
                <a:ext uri="{FF2B5EF4-FFF2-40B4-BE49-F238E27FC236}">
                  <a16:creationId xmlns:a16="http://schemas.microsoft.com/office/drawing/2014/main" id="{6F4F1C9A-4117-DAF5-DEA2-621C61C3ED3D}"/>
                </a:ext>
              </a:extLst>
            </p:cNvPr>
            <p:cNvSpPr txBox="1">
              <a:spLocks noChangeArrowheads="1"/>
            </p:cNvSpPr>
            <p:nvPr/>
          </p:nvSpPr>
          <p:spPr bwMode="auto">
            <a:xfrm>
              <a:off x="5773738" y="4334718"/>
              <a:ext cx="33528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60000"/>
                </a:lnSpc>
                <a:spcBef>
                  <a:spcPct val="50000"/>
                </a:spcBef>
                <a:spcAft>
                  <a:spcPct val="0"/>
                </a:spcAft>
                <a:buClrTx/>
                <a:buSzTx/>
                <a:buFontTx/>
                <a:buNone/>
                <a:tabLst/>
                <a:defRPr/>
              </a:pP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Fe</a:t>
              </a:r>
              <a:r>
                <a:rPr kumimoji="1" lang="ja-JP" altLang="en-US" sz="1800" b="1" i="0" u="none" strike="noStrike" kern="0" cap="none" spc="0" normalizeH="0" baseline="30000" noProof="0">
                  <a:ln>
                    <a:noFill/>
                  </a:ln>
                  <a:solidFill>
                    <a:srgbClr val="3333CC"/>
                  </a:solidFill>
                  <a:effectLst/>
                  <a:uLnTx/>
                  <a:uFillTx/>
                  <a:latin typeface="Times New Roman" panose="02020603050405020304" pitchFamily="18" charset="0"/>
                  <a:ea typeface="ＭＳ Ｐゴシック" panose="020B0600070205080204" pitchFamily="50" charset="-128"/>
                </a:rPr>
                <a:t>３＋</a:t>
              </a: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a:t>
              </a: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e- →</a:t>
              </a:r>
              <a:r>
                <a:rPr kumimoji="1" lang="ja-JP" altLang="en-US"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　</a:t>
              </a:r>
              <a:r>
                <a:rPr kumimoji="1" lang="en-US" altLang="ja-JP" sz="1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Fe</a:t>
              </a:r>
              <a:r>
                <a:rPr kumimoji="1" lang="en-US" altLang="ja-JP" sz="1800" b="1" i="0" u="none" strike="noStrike" kern="0" cap="none" spc="0" normalizeH="0" baseline="30000" noProof="0">
                  <a:ln>
                    <a:noFill/>
                  </a:ln>
                  <a:solidFill>
                    <a:srgbClr val="3333CC"/>
                  </a:solidFill>
                  <a:effectLst/>
                  <a:uLnTx/>
                  <a:uFillTx/>
                  <a:latin typeface="Times New Roman" panose="02020603050405020304" pitchFamily="18" charset="0"/>
                  <a:ea typeface="ＭＳ Ｐゴシック" panose="020B0600070205080204" pitchFamily="50" charset="-128"/>
                </a:rPr>
                <a:t>2+</a:t>
              </a:r>
            </a:p>
          </p:txBody>
        </p:sp>
        <p:sp>
          <p:nvSpPr>
            <p:cNvPr id="19" name="Text Box 30">
              <a:extLst>
                <a:ext uri="{FF2B5EF4-FFF2-40B4-BE49-F238E27FC236}">
                  <a16:creationId xmlns:a16="http://schemas.microsoft.com/office/drawing/2014/main" id="{5813235D-C6FE-D084-051D-9BBE06A7A218}"/>
                </a:ext>
              </a:extLst>
            </p:cNvPr>
            <p:cNvSpPr txBox="1">
              <a:spLocks noChangeArrowheads="1"/>
            </p:cNvSpPr>
            <p:nvPr/>
          </p:nvSpPr>
          <p:spPr bwMode="auto">
            <a:xfrm>
              <a:off x="5592763" y="5991225"/>
              <a:ext cx="3419475" cy="85090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0000"/>
                </a:lnSpc>
                <a:spcBef>
                  <a:spcPct val="5000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鉄ヘマトキシリンの非安定・非耐久性</a:t>
              </a:r>
            </a:p>
            <a:p>
              <a:pPr marL="0" marR="0" lvl="0" indent="0" defTabSz="914400" eaLnBrk="1" fontAlgn="base" latinLnBrk="0" hangingPunct="1">
                <a:lnSpc>
                  <a:spcPct val="70000"/>
                </a:lnSpc>
                <a:spcBef>
                  <a:spcPct val="5000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①高濃度のヘマトキシリン　</a:t>
              </a:r>
              <a:r>
                <a:rPr kumimoji="1" lang="en-US" altLang="ja-JP"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0.5</a:t>
              </a: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p>
            <a:p>
              <a:pPr marL="0" marR="0" lvl="0" indent="0" defTabSz="914400" eaLnBrk="1" fontAlgn="base" latinLnBrk="0" hangingPunct="1">
                <a:lnSpc>
                  <a:spcPct val="70000"/>
                </a:lnSpc>
                <a:spcBef>
                  <a:spcPct val="5000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②過剰の酸化剤（塩化第二鉄）</a:t>
              </a:r>
            </a:p>
          </p:txBody>
        </p:sp>
        <p:sp>
          <p:nvSpPr>
            <p:cNvPr id="20" name="Text Box 31">
              <a:extLst>
                <a:ext uri="{FF2B5EF4-FFF2-40B4-BE49-F238E27FC236}">
                  <a16:creationId xmlns:a16="http://schemas.microsoft.com/office/drawing/2014/main" id="{2CB26582-98CF-B44A-8D10-AB72ABA2215C}"/>
                </a:ext>
              </a:extLst>
            </p:cNvPr>
            <p:cNvSpPr txBox="1">
              <a:spLocks noChangeArrowheads="1"/>
            </p:cNvSpPr>
            <p:nvPr/>
          </p:nvSpPr>
          <p:spPr bwMode="auto">
            <a:xfrm>
              <a:off x="5671503" y="5448300"/>
              <a:ext cx="3419475" cy="56270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70000"/>
                </a:lnSpc>
                <a:spcBef>
                  <a:spcPct val="5000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Ａｌヘマトキシリンだと、強酸性のワン</a:t>
              </a:r>
              <a:endParaRPr kumimoji="1" lang="en-US" altLang="ja-JP"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a:p>
              <a:pPr marL="0" marR="0" lvl="0" indent="0" defTabSz="914400" eaLnBrk="1" fontAlgn="base" latinLnBrk="0" hangingPunct="1">
                <a:lnSpc>
                  <a:spcPct val="70000"/>
                </a:lnSpc>
                <a:spcBef>
                  <a:spcPct val="5000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ギーソン液の染色過程で分別・脱色</a:t>
              </a:r>
              <a:endParaRPr kumimoji="1" lang="en-US" altLang="ja-JP"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pic>
          <p:nvPicPr>
            <p:cNvPr id="21" name="Picture 32" descr="Weigert Carl.jpg">
              <a:hlinkClick r:id="rId6"/>
              <a:extLst>
                <a:ext uri="{FF2B5EF4-FFF2-40B4-BE49-F238E27FC236}">
                  <a16:creationId xmlns:a16="http://schemas.microsoft.com/office/drawing/2014/main" id="{5422FBE7-8EA5-048B-CA8B-A5518FBB7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1" y="4286299"/>
              <a:ext cx="1490662" cy="21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3">
              <a:extLst>
                <a:ext uri="{FF2B5EF4-FFF2-40B4-BE49-F238E27FC236}">
                  <a16:creationId xmlns:a16="http://schemas.microsoft.com/office/drawing/2014/main" id="{D45417FF-D26C-BE73-8357-115D4A71BFDE}"/>
                </a:ext>
              </a:extLst>
            </p:cNvPr>
            <p:cNvSpPr txBox="1">
              <a:spLocks noChangeArrowheads="1"/>
            </p:cNvSpPr>
            <p:nvPr/>
          </p:nvSpPr>
          <p:spPr bwMode="auto">
            <a:xfrm>
              <a:off x="141288" y="6143625"/>
              <a:ext cx="1527175" cy="6463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Karl </a:t>
              </a:r>
              <a:r>
                <a:rPr kumimoji="1" lang="en-US" altLang="ja-JP" sz="1800" b="1" i="0" u="none" strike="noStrike" kern="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rPr>
                <a:t>Weigert</a:t>
              </a:r>
              <a:r>
                <a:rPr kumimoji="1" lang="en-US" altLang="ja-JP" sz="1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(1845-1904)</a:t>
              </a:r>
            </a:p>
          </p:txBody>
        </p:sp>
      </p:grpSp>
      <p:sp>
        <p:nvSpPr>
          <p:cNvPr id="23" name="Rectangle 4">
            <a:extLst>
              <a:ext uri="{FF2B5EF4-FFF2-40B4-BE49-F238E27FC236}">
                <a16:creationId xmlns:a16="http://schemas.microsoft.com/office/drawing/2014/main" id="{F07B85BC-EE0F-E701-51F5-85772326BA8A}"/>
              </a:ext>
            </a:extLst>
          </p:cNvPr>
          <p:cNvSpPr txBox="1">
            <a:spLocks noChangeArrowheads="1"/>
          </p:cNvSpPr>
          <p:nvPr/>
        </p:nvSpPr>
        <p:spPr bwMode="auto">
          <a:xfrm>
            <a:off x="0" y="0"/>
            <a:ext cx="9144000" cy="404813"/>
          </a:xfrm>
          <a:prstGeom prst="rect">
            <a:avLst/>
          </a:prstGeom>
          <a:solidFill>
            <a:srgbClr val="F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a:ln>
                  <a:noFill/>
                </a:ln>
                <a:solidFill>
                  <a:srgbClr val="000000"/>
                </a:solidFill>
                <a:effectLst/>
                <a:uLnTx/>
                <a:uFillTx/>
                <a:latin typeface="Times New Roman"/>
                <a:ea typeface="ＭＳ Ｐゴシック"/>
                <a:cs typeface="+mj-cs"/>
              </a:rPr>
              <a:t>鉄ヘマトキシリンの染色メカニズムと特徴</a:t>
            </a:r>
            <a:endPar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graphicFrame>
        <p:nvGraphicFramePr>
          <p:cNvPr id="24" name="Object 6">
            <a:extLst>
              <a:ext uri="{FF2B5EF4-FFF2-40B4-BE49-F238E27FC236}">
                <a16:creationId xmlns:a16="http://schemas.microsoft.com/office/drawing/2014/main" id="{78C3F7CC-5CDC-8030-5C9D-17281351F5DC}"/>
              </a:ext>
            </a:extLst>
          </p:cNvPr>
          <p:cNvGraphicFramePr>
            <a:graphicFrameLocks noChangeAspect="1"/>
          </p:cNvGraphicFramePr>
          <p:nvPr/>
        </p:nvGraphicFramePr>
        <p:xfrm>
          <a:off x="971550" y="981075"/>
          <a:ext cx="2508250" cy="2808288"/>
        </p:xfrm>
        <a:graphic>
          <a:graphicData uri="http://schemas.openxmlformats.org/presentationml/2006/ole">
            <mc:AlternateContent xmlns:mc="http://schemas.openxmlformats.org/markup-compatibility/2006">
              <mc:Choice xmlns:v="urn:schemas-microsoft-com:vml" Requires="v">
                <p:oleObj name="Chemistry 4-D Draw" r:id="rId8" imgW="2133720" imgH="2266920" progId="Chemistry4DDraw.v2">
                  <p:embed/>
                </p:oleObj>
              </mc:Choice>
              <mc:Fallback>
                <p:oleObj name="Chemistry 4-D Draw" r:id="rId8" imgW="2133720" imgH="2266920" progId="Chemistry4DDraw.v2">
                  <p:embed/>
                  <p:pic>
                    <p:nvPicPr>
                      <p:cNvPr id="24" name="Object 6">
                        <a:extLst>
                          <a:ext uri="{FF2B5EF4-FFF2-40B4-BE49-F238E27FC236}">
                            <a16:creationId xmlns:a16="http://schemas.microsoft.com/office/drawing/2014/main" id="{78C3F7CC-5CDC-8030-5C9D-17281351F5DC}"/>
                          </a:ext>
                        </a:extLst>
                      </p:cNvPr>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981075"/>
                        <a:ext cx="2508250"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 Box 8">
            <a:extLst>
              <a:ext uri="{FF2B5EF4-FFF2-40B4-BE49-F238E27FC236}">
                <a16:creationId xmlns:a16="http://schemas.microsoft.com/office/drawing/2014/main" id="{84E2F6B8-47CF-9E5A-B2E9-B59964C47728}"/>
              </a:ext>
            </a:extLst>
          </p:cNvPr>
          <p:cNvSpPr txBox="1">
            <a:spLocks noChangeArrowheads="1"/>
          </p:cNvSpPr>
          <p:nvPr/>
        </p:nvSpPr>
        <p:spPr bwMode="auto">
          <a:xfrm>
            <a:off x="3373438" y="1208088"/>
            <a:ext cx="15795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塩化第二鉄</a:t>
            </a:r>
            <a:r>
              <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FeCl</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3</a:t>
            </a:r>
          </a:p>
        </p:txBody>
      </p:sp>
      <p:sp>
        <p:nvSpPr>
          <p:cNvPr id="26" name="Text Box 14">
            <a:extLst>
              <a:ext uri="{FF2B5EF4-FFF2-40B4-BE49-F238E27FC236}">
                <a16:creationId xmlns:a16="http://schemas.microsoft.com/office/drawing/2014/main" id="{91E4ACD3-280B-392A-CCED-F081D70B136A}"/>
              </a:ext>
            </a:extLst>
          </p:cNvPr>
          <p:cNvSpPr txBox="1">
            <a:spLocks noChangeArrowheads="1"/>
          </p:cNvSpPr>
          <p:nvPr/>
        </p:nvSpPr>
        <p:spPr bwMode="auto">
          <a:xfrm>
            <a:off x="1112838" y="692150"/>
            <a:ext cx="3606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2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Hematoxylin</a:t>
            </a:r>
            <a:r>
              <a:rPr kumimoji="1" lang="ja-JP" altLang="en-US" sz="28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ﾍﾏﾄｷｼﾘﾝ</a:t>
            </a:r>
          </a:p>
        </p:txBody>
      </p:sp>
      <p:pic>
        <p:nvPicPr>
          <p:cNvPr id="27" name="Picture 29" descr="clip_image0002">
            <a:extLst>
              <a:ext uri="{FF2B5EF4-FFF2-40B4-BE49-F238E27FC236}">
                <a16:creationId xmlns:a16="http://schemas.microsoft.com/office/drawing/2014/main" id="{DDD5DD7F-996B-D168-C159-2FB9B9FF2C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000" t="1938" r="55493" b="15506"/>
          <a:stretch>
            <a:fillRect/>
          </a:stretch>
        </p:blipFill>
        <p:spPr bwMode="auto">
          <a:xfrm>
            <a:off x="112713" y="712788"/>
            <a:ext cx="9366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0">
            <a:extLst>
              <a:ext uri="{FF2B5EF4-FFF2-40B4-BE49-F238E27FC236}">
                <a16:creationId xmlns:a16="http://schemas.microsoft.com/office/drawing/2014/main" id="{F27E8984-028E-AF1C-0863-A1D33C76DF37}"/>
              </a:ext>
            </a:extLst>
          </p:cNvPr>
          <p:cNvSpPr>
            <a:spLocks noChangeArrowheads="1"/>
          </p:cNvSpPr>
          <p:nvPr/>
        </p:nvSpPr>
        <p:spPr bwMode="auto">
          <a:xfrm>
            <a:off x="1116013" y="404813"/>
            <a:ext cx="48244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50" charset="-128"/>
              </a:rPr>
              <a:t>[Hema:</a:t>
            </a:r>
            <a:r>
              <a:rPr kumimoji="1" lang="ja-JP" altLang="en-US" sz="2000" b="1" i="0" u="none" strike="noStrike" kern="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50" charset="-128"/>
              </a:rPr>
              <a:t>血液の意（赤色）</a:t>
            </a:r>
            <a:r>
              <a:rPr kumimoji="1" lang="en-US" altLang="ja-JP" sz="2000" b="1" i="0" u="none" strike="noStrike" kern="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50" charset="-128"/>
              </a:rPr>
              <a:t>+</a:t>
            </a:r>
            <a:r>
              <a:rPr kumimoji="1" lang="ja-JP" altLang="en-US" sz="2000" b="1" i="0" u="none" strike="noStrike" kern="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50" charset="-128"/>
              </a:rPr>
              <a:t>　</a:t>
            </a:r>
            <a:r>
              <a:rPr kumimoji="1" lang="en-US" altLang="ja-JP" sz="20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Xyl</a:t>
            </a:r>
            <a:r>
              <a:rPr kumimoji="1" lang="ja-JP" altLang="en-US" sz="20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：木の意</a:t>
            </a:r>
            <a:r>
              <a:rPr kumimoji="1" lang="en-US" altLang="ja-JP" sz="20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a:t>
            </a:r>
          </a:p>
        </p:txBody>
      </p:sp>
      <p:sp>
        <p:nvSpPr>
          <p:cNvPr id="29" name="Text Box 32">
            <a:extLst>
              <a:ext uri="{FF2B5EF4-FFF2-40B4-BE49-F238E27FC236}">
                <a16:creationId xmlns:a16="http://schemas.microsoft.com/office/drawing/2014/main" id="{EB1BB16E-9C1C-2509-B1EE-5C554A1544AF}"/>
              </a:ext>
            </a:extLst>
          </p:cNvPr>
          <p:cNvSpPr txBox="1">
            <a:spLocks noChangeArrowheads="1"/>
          </p:cNvSpPr>
          <p:nvPr/>
        </p:nvSpPr>
        <p:spPr bwMode="auto">
          <a:xfrm>
            <a:off x="1763713" y="2133600"/>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2000" b="0"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無色）</a:t>
            </a:r>
          </a:p>
        </p:txBody>
      </p:sp>
      <p:sp>
        <p:nvSpPr>
          <p:cNvPr id="30" name="Text Box 33">
            <a:extLst>
              <a:ext uri="{FF2B5EF4-FFF2-40B4-BE49-F238E27FC236}">
                <a16:creationId xmlns:a16="http://schemas.microsoft.com/office/drawing/2014/main" id="{1DAA11CA-0AFE-626F-3975-8EC63DB2F13E}"/>
              </a:ext>
            </a:extLst>
          </p:cNvPr>
          <p:cNvSpPr txBox="1">
            <a:spLocks noChangeArrowheads="1"/>
          </p:cNvSpPr>
          <p:nvPr/>
        </p:nvSpPr>
        <p:spPr bwMode="auto">
          <a:xfrm>
            <a:off x="5003800" y="22050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000" b="0"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2000" b="0" i="0" u="none" strike="noStrike" kern="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rPr>
              <a:t>橙～赤色）</a:t>
            </a:r>
          </a:p>
        </p:txBody>
      </p:sp>
      <p:sp>
        <p:nvSpPr>
          <p:cNvPr id="31" name="Text Box 35">
            <a:extLst>
              <a:ext uri="{FF2B5EF4-FFF2-40B4-BE49-F238E27FC236}">
                <a16:creationId xmlns:a16="http://schemas.microsoft.com/office/drawing/2014/main" id="{9BB65F0A-98BC-CB9C-7833-2202DAF033F9}"/>
              </a:ext>
            </a:extLst>
          </p:cNvPr>
          <p:cNvSpPr txBox="1">
            <a:spLocks noChangeArrowheads="1"/>
          </p:cNvSpPr>
          <p:nvPr/>
        </p:nvSpPr>
        <p:spPr bwMode="auto">
          <a:xfrm>
            <a:off x="7092950" y="908050"/>
            <a:ext cx="45878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過剰酸化</a:t>
            </a:r>
          </a:p>
        </p:txBody>
      </p:sp>
      <p:pic>
        <p:nvPicPr>
          <p:cNvPr id="32" name="Picture 36">
            <a:extLst>
              <a:ext uri="{FF2B5EF4-FFF2-40B4-BE49-F238E27FC236}">
                <a16:creationId xmlns:a16="http://schemas.microsoft.com/office/drawing/2014/main" id="{45F6583B-E280-F95E-9B6F-BB3C36BB75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1725" y="981075"/>
            <a:ext cx="15367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37">
            <a:extLst>
              <a:ext uri="{FF2B5EF4-FFF2-40B4-BE49-F238E27FC236}">
                <a16:creationId xmlns:a16="http://schemas.microsoft.com/office/drawing/2014/main" id="{5C866840-7B98-96E9-97E8-8D9C2A614B75}"/>
              </a:ext>
            </a:extLst>
          </p:cNvPr>
          <p:cNvSpPr txBox="1">
            <a:spLocks noChangeArrowheads="1"/>
          </p:cNvSpPr>
          <p:nvPr/>
        </p:nvSpPr>
        <p:spPr bwMode="auto">
          <a:xfrm>
            <a:off x="7308850" y="3068638"/>
            <a:ext cx="165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オキシヘマテイン</a:t>
            </a:r>
            <a:endParaRPr kumimoji="1" lang="ja-JP" altLang="en-US" sz="1600" b="1" i="0" u="none" strike="noStrike" kern="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34" name="Text Box 8">
            <a:extLst>
              <a:ext uri="{FF2B5EF4-FFF2-40B4-BE49-F238E27FC236}">
                <a16:creationId xmlns:a16="http://schemas.microsoft.com/office/drawing/2014/main" id="{83183FC6-1ED4-2BDB-8C6B-DCE353EA798D}"/>
              </a:ext>
            </a:extLst>
          </p:cNvPr>
          <p:cNvSpPr txBox="1">
            <a:spLocks noChangeArrowheads="1"/>
          </p:cNvSpPr>
          <p:nvPr/>
        </p:nvSpPr>
        <p:spPr bwMode="auto">
          <a:xfrm>
            <a:off x="3590925" y="1916113"/>
            <a:ext cx="904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酸化</a:t>
            </a:r>
            <a:endParaRPr kumimoji="1" lang="en-US" altLang="ja-JP" sz="20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pic>
        <p:nvPicPr>
          <p:cNvPr id="35" name="Picture 2" descr="Hemato木2">
            <a:extLst>
              <a:ext uri="{FF2B5EF4-FFF2-40B4-BE49-F238E27FC236}">
                <a16:creationId xmlns:a16="http://schemas.microsoft.com/office/drawing/2014/main" id="{89413506-919D-6110-672E-15243C25C099}"/>
              </a:ext>
            </a:extLst>
          </p:cNvPr>
          <p:cNvPicPr>
            <a:picLocks noChangeAspect="1" noChangeArrowheads="1"/>
          </p:cNvPicPr>
          <p:nvPr/>
        </p:nvPicPr>
        <p:blipFill>
          <a:blip r:embed="rId12">
            <a:lum bright="34000" contrast="10000"/>
            <a:extLst>
              <a:ext uri="{28A0092B-C50C-407E-A947-70E740481C1C}">
                <a14:useLocalDpi xmlns:a14="http://schemas.microsoft.com/office/drawing/2010/main" val="0"/>
              </a:ext>
            </a:extLst>
          </a:blip>
          <a:srcRect l="12303" r="18454" b="58151"/>
          <a:stretch>
            <a:fillRect/>
          </a:stretch>
        </p:blipFill>
        <p:spPr bwMode="auto">
          <a:xfrm>
            <a:off x="0" y="2298700"/>
            <a:ext cx="1828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7">
            <a:extLst>
              <a:ext uri="{FF2B5EF4-FFF2-40B4-BE49-F238E27FC236}">
                <a16:creationId xmlns:a16="http://schemas.microsoft.com/office/drawing/2014/main" id="{D3B4CE05-6E22-E1C3-72DE-7C35397DF797}"/>
              </a:ext>
            </a:extLst>
          </p:cNvPr>
          <p:cNvSpPr>
            <a:spLocks noChangeShapeType="1"/>
          </p:cNvSpPr>
          <p:nvPr/>
        </p:nvSpPr>
        <p:spPr bwMode="auto">
          <a:xfrm>
            <a:off x="3419475" y="1916113"/>
            <a:ext cx="1512888"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37" name="Text Box 27">
            <a:extLst>
              <a:ext uri="{FF2B5EF4-FFF2-40B4-BE49-F238E27FC236}">
                <a16:creationId xmlns:a16="http://schemas.microsoft.com/office/drawing/2014/main" id="{31E153BF-FA60-8671-FF86-651750CF4CBB}"/>
              </a:ext>
            </a:extLst>
          </p:cNvPr>
          <p:cNvSpPr txBox="1">
            <a:spLocks noChangeArrowheads="1"/>
          </p:cNvSpPr>
          <p:nvPr/>
        </p:nvSpPr>
        <p:spPr bwMode="auto">
          <a:xfrm>
            <a:off x="0" y="3967163"/>
            <a:ext cx="284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ヘマトキシロンカンペチアナム</a:t>
            </a:r>
          </a:p>
        </p:txBody>
      </p:sp>
      <p:sp>
        <p:nvSpPr>
          <p:cNvPr id="39" name="Line 34">
            <a:extLst>
              <a:ext uri="{FF2B5EF4-FFF2-40B4-BE49-F238E27FC236}">
                <a16:creationId xmlns:a16="http://schemas.microsoft.com/office/drawing/2014/main" id="{A2DD62FC-C360-8411-2182-9218B58D5875}"/>
              </a:ext>
            </a:extLst>
          </p:cNvPr>
          <p:cNvSpPr>
            <a:spLocks noChangeShapeType="1"/>
          </p:cNvSpPr>
          <p:nvPr/>
        </p:nvSpPr>
        <p:spPr bwMode="auto">
          <a:xfrm>
            <a:off x="7235825" y="1989138"/>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57451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7">
            <a:extLst>
              <a:ext uri="{FF2B5EF4-FFF2-40B4-BE49-F238E27FC236}">
                <a16:creationId xmlns:a16="http://schemas.microsoft.com/office/drawing/2014/main" id="{54687FFE-19C1-C2B7-3C0D-84D31DBF5107}"/>
              </a:ext>
            </a:extLst>
          </p:cNvPr>
          <p:cNvGraphicFramePr>
            <a:graphicFrameLocks noChangeAspect="1"/>
          </p:cNvGraphicFramePr>
          <p:nvPr>
            <p:extLst>
              <p:ext uri="{D42A27DB-BD31-4B8C-83A1-F6EECF244321}">
                <p14:modId xmlns:p14="http://schemas.microsoft.com/office/powerpoint/2010/main" val="629901169"/>
              </p:ext>
            </p:extLst>
          </p:nvPr>
        </p:nvGraphicFramePr>
        <p:xfrm>
          <a:off x="250824" y="3655470"/>
          <a:ext cx="6121400" cy="3173412"/>
        </p:xfrm>
        <a:graphic>
          <a:graphicData uri="http://schemas.openxmlformats.org/presentationml/2006/ole">
            <mc:AlternateContent xmlns:mc="http://schemas.openxmlformats.org/markup-compatibility/2006">
              <mc:Choice xmlns:v="urn:schemas-microsoft-com:vml" Requires="v">
                <p:oleObj name="Slide" r:id="rId2" imgW="4572000" imgH="3429000" progId="PowerPoint.Slide.8">
                  <p:embed/>
                </p:oleObj>
              </mc:Choice>
              <mc:Fallback>
                <p:oleObj name="Slide" r:id="rId2" imgW="4572000" imgH="3429000" progId="PowerPoint.Slide.8">
                  <p:embed/>
                  <p:pic>
                    <p:nvPicPr>
                      <p:cNvPr id="2" name="Object 17">
                        <a:extLst>
                          <a:ext uri="{FF2B5EF4-FFF2-40B4-BE49-F238E27FC236}">
                            <a16:creationId xmlns:a16="http://schemas.microsoft.com/office/drawing/2014/main" id="{54687FFE-19C1-C2B7-3C0D-84D31DBF5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5" t="15749" r="26692" b="28662"/>
                      <a:stretch>
                        <a:fillRect/>
                      </a:stretch>
                    </p:blipFill>
                    <p:spPr bwMode="auto">
                      <a:xfrm>
                        <a:off x="250824" y="3655470"/>
                        <a:ext cx="61214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5555E403-94ED-2547-0FA0-063C3A941BEC}"/>
              </a:ext>
            </a:extLst>
          </p:cNvPr>
          <p:cNvGraphicFramePr>
            <a:graphicFrameLocks noChangeAspect="1"/>
          </p:cNvGraphicFramePr>
          <p:nvPr/>
        </p:nvGraphicFramePr>
        <p:xfrm>
          <a:off x="0" y="1268413"/>
          <a:ext cx="5800725" cy="2447925"/>
        </p:xfrm>
        <a:graphic>
          <a:graphicData uri="http://schemas.openxmlformats.org/presentationml/2006/ole">
            <mc:AlternateContent xmlns:mc="http://schemas.openxmlformats.org/markup-compatibility/2006">
              <mc:Choice xmlns:v="urn:schemas-microsoft-com:vml" Requires="v">
                <p:oleObj name="Photo Editor Photo" r:id="rId4" imgW="5800000" imgH="2448267" progId="MSPhotoEd.3">
                  <p:embed/>
                </p:oleObj>
              </mc:Choice>
              <mc:Fallback>
                <p:oleObj name="Photo Editor Photo" r:id="rId4" imgW="5800000" imgH="2448267" progId="MSPhotoEd.3">
                  <p:embed/>
                  <p:pic>
                    <p:nvPicPr>
                      <p:cNvPr id="3" name="Object 2">
                        <a:extLst>
                          <a:ext uri="{FF2B5EF4-FFF2-40B4-BE49-F238E27FC236}">
                            <a16:creationId xmlns:a16="http://schemas.microsoft.com/office/drawing/2014/main" id="{5555E403-94ED-2547-0FA0-063C3A941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413"/>
                        <a:ext cx="58007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3">
            <a:extLst>
              <a:ext uri="{FF2B5EF4-FFF2-40B4-BE49-F238E27FC236}">
                <a16:creationId xmlns:a16="http://schemas.microsoft.com/office/drawing/2014/main" id="{B0705F21-6F0B-2E7C-0B78-58B7B9FC2C43}"/>
              </a:ext>
            </a:extLst>
          </p:cNvPr>
          <p:cNvSpPr txBox="1">
            <a:spLocks noChangeArrowheads="1"/>
          </p:cNvSpPr>
          <p:nvPr/>
        </p:nvSpPr>
        <p:spPr bwMode="auto">
          <a:xfrm>
            <a:off x="0" y="0"/>
            <a:ext cx="9144000" cy="519113"/>
          </a:xfrm>
          <a:prstGeom prst="rect">
            <a:avLst/>
          </a:prstGeom>
          <a:solidFill>
            <a:srgbClr val="FF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ピクリン酸と酸フクシンの特性と蛋白質への親和</a:t>
            </a:r>
          </a:p>
        </p:txBody>
      </p:sp>
      <p:sp>
        <p:nvSpPr>
          <p:cNvPr id="5" name="Text Box 4">
            <a:extLst>
              <a:ext uri="{FF2B5EF4-FFF2-40B4-BE49-F238E27FC236}">
                <a16:creationId xmlns:a16="http://schemas.microsoft.com/office/drawing/2014/main" id="{4F99783B-AAD1-FAE3-E280-CC7824FD4869}"/>
              </a:ext>
            </a:extLst>
          </p:cNvPr>
          <p:cNvSpPr txBox="1">
            <a:spLocks noChangeArrowheads="1"/>
          </p:cNvSpPr>
          <p:nvPr/>
        </p:nvSpPr>
        <p:spPr bwMode="auto">
          <a:xfrm>
            <a:off x="6096000" y="1676400"/>
            <a:ext cx="2057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3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NH</a:t>
            </a:r>
            <a:r>
              <a:rPr kumimoji="1" lang="en-US" altLang="ja-JP" sz="1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2</a:t>
            </a: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a:t>
            </a:r>
          </a:p>
          <a:p>
            <a:pPr marL="0" marR="0" lvl="0" indent="0" defTabSz="914400" eaLnBrk="1" fontAlgn="base" latinLnBrk="0" hangingPunct="1">
              <a:lnSpc>
                <a:spcPct val="3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H</a:t>
            </a:r>
          </a:p>
        </p:txBody>
      </p:sp>
      <p:sp>
        <p:nvSpPr>
          <p:cNvPr id="6" name="Text Box 5">
            <a:extLst>
              <a:ext uri="{FF2B5EF4-FFF2-40B4-BE49-F238E27FC236}">
                <a16:creationId xmlns:a16="http://schemas.microsoft.com/office/drawing/2014/main" id="{F2BC0673-EEFF-C438-01BE-75241D22752E}"/>
              </a:ext>
            </a:extLst>
          </p:cNvPr>
          <p:cNvSpPr txBox="1">
            <a:spLocks noChangeArrowheads="1"/>
          </p:cNvSpPr>
          <p:nvPr/>
        </p:nvSpPr>
        <p:spPr bwMode="auto">
          <a:xfrm>
            <a:off x="6808827" y="908050"/>
            <a:ext cx="553998" cy="1406568"/>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蛋白質</a:t>
            </a:r>
          </a:p>
        </p:txBody>
      </p:sp>
      <p:sp>
        <p:nvSpPr>
          <p:cNvPr id="7" name="Text Box 6">
            <a:extLst>
              <a:ext uri="{FF2B5EF4-FFF2-40B4-BE49-F238E27FC236}">
                <a16:creationId xmlns:a16="http://schemas.microsoft.com/office/drawing/2014/main" id="{D4CD6176-3857-8B53-2EB7-7B412F016C8C}"/>
              </a:ext>
            </a:extLst>
          </p:cNvPr>
          <p:cNvSpPr txBox="1">
            <a:spLocks noChangeArrowheads="1"/>
          </p:cNvSpPr>
          <p:nvPr/>
        </p:nvSpPr>
        <p:spPr bwMode="auto">
          <a:xfrm>
            <a:off x="6096000" y="1295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rPr>
              <a:t>+</a:t>
            </a:r>
          </a:p>
        </p:txBody>
      </p:sp>
      <p:sp>
        <p:nvSpPr>
          <p:cNvPr id="8" name="Text Box 11">
            <a:extLst>
              <a:ext uri="{FF2B5EF4-FFF2-40B4-BE49-F238E27FC236}">
                <a16:creationId xmlns:a16="http://schemas.microsoft.com/office/drawing/2014/main" id="{10347B2A-9A05-42B8-8DD0-374F49A64025}"/>
              </a:ext>
            </a:extLst>
          </p:cNvPr>
          <p:cNvSpPr txBox="1">
            <a:spLocks noChangeArrowheads="1"/>
          </p:cNvSpPr>
          <p:nvPr/>
        </p:nvSpPr>
        <p:spPr bwMode="auto">
          <a:xfrm>
            <a:off x="304800" y="2895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(A)</a:t>
            </a:r>
          </a:p>
        </p:txBody>
      </p:sp>
      <p:sp>
        <p:nvSpPr>
          <p:cNvPr id="9" name="Text Box 12">
            <a:extLst>
              <a:ext uri="{FF2B5EF4-FFF2-40B4-BE49-F238E27FC236}">
                <a16:creationId xmlns:a16="http://schemas.microsoft.com/office/drawing/2014/main" id="{FA8C4DE5-F09B-E448-0FA1-3B1AFEFA6131}"/>
              </a:ext>
            </a:extLst>
          </p:cNvPr>
          <p:cNvSpPr txBox="1">
            <a:spLocks noChangeArrowheads="1"/>
          </p:cNvSpPr>
          <p:nvPr/>
        </p:nvSpPr>
        <p:spPr bwMode="auto">
          <a:xfrm>
            <a:off x="3733800" y="2895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2400" b="1" i="0" u="none" strike="noStrike" kern="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rPr>
              <a:t>(B)</a:t>
            </a:r>
          </a:p>
        </p:txBody>
      </p:sp>
      <p:sp>
        <p:nvSpPr>
          <p:cNvPr id="10" name="Text Box 16">
            <a:extLst>
              <a:ext uri="{FF2B5EF4-FFF2-40B4-BE49-F238E27FC236}">
                <a16:creationId xmlns:a16="http://schemas.microsoft.com/office/drawing/2014/main" id="{A6022A2B-A3D2-4E1B-0A9F-2EBB3B075A19}"/>
              </a:ext>
            </a:extLst>
          </p:cNvPr>
          <p:cNvSpPr txBox="1">
            <a:spLocks noChangeArrowheads="1"/>
          </p:cNvSpPr>
          <p:nvPr/>
        </p:nvSpPr>
        <p:spPr bwMode="auto">
          <a:xfrm>
            <a:off x="403740" y="118358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ピクリン酸</a:t>
            </a:r>
          </a:p>
        </p:txBody>
      </p:sp>
      <p:sp>
        <p:nvSpPr>
          <p:cNvPr id="11" name="Text Box 32">
            <a:extLst>
              <a:ext uri="{FF2B5EF4-FFF2-40B4-BE49-F238E27FC236}">
                <a16:creationId xmlns:a16="http://schemas.microsoft.com/office/drawing/2014/main" id="{6E563C80-2E15-B383-ACEE-54EAB6A228E9}"/>
              </a:ext>
            </a:extLst>
          </p:cNvPr>
          <p:cNvSpPr txBox="1">
            <a:spLocks noChangeArrowheads="1"/>
          </p:cNvSpPr>
          <p:nvPr/>
        </p:nvSpPr>
        <p:spPr bwMode="auto">
          <a:xfrm>
            <a:off x="5788479" y="2385536"/>
            <a:ext cx="32364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飽和ピクリン酸の</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pH=</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約</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1.2-13</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　ピクリン酸の多くが</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(B)</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のごとく、水中では色素本体は負</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にイオン化し、蛋白質中の正</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a:t>
            </a:r>
            <a:r>
              <a:rPr kumimoji="1" lang="ja-JP" altLang="en-US"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のアミノ基に親和する。</a:t>
            </a:r>
            <a:endParaRPr kumimoji="1" lang="en-US" altLang="ja-JP" sz="18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endParaRPr>
          </a:p>
        </p:txBody>
      </p:sp>
      <p:sp>
        <p:nvSpPr>
          <p:cNvPr id="12" name="Text Box 60">
            <a:extLst>
              <a:ext uri="{FF2B5EF4-FFF2-40B4-BE49-F238E27FC236}">
                <a16:creationId xmlns:a16="http://schemas.microsoft.com/office/drawing/2014/main" id="{5704339A-D8B4-9243-66C1-1B2EC975BB49}"/>
              </a:ext>
            </a:extLst>
          </p:cNvPr>
          <p:cNvSpPr txBox="1">
            <a:spLocks noChangeArrowheads="1"/>
          </p:cNvSpPr>
          <p:nvPr/>
        </p:nvSpPr>
        <p:spPr bwMode="auto">
          <a:xfrm>
            <a:off x="5800725" y="4136327"/>
            <a:ext cx="322421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lang="ja-JP" altLang="en-US" sz="2000" kern="0" dirty="0">
                <a:solidFill>
                  <a:srgbClr val="000000"/>
                </a:solidFill>
              </a:rPr>
              <a:t>スルホン酸基</a:t>
            </a:r>
            <a:r>
              <a:rPr kumimoji="1" lang="en-US" altLang="ja-JP" sz="2000" b="0" i="0" u="none" strike="noStrike" kern="0" cap="none" spc="0" normalizeH="0" baseline="0" noProof="0" dirty="0">
                <a:ln>
                  <a:noFill/>
                </a:ln>
                <a:solidFill>
                  <a:srgbClr val="000000"/>
                </a:solidFill>
                <a:effectLst/>
                <a:uLnTx/>
                <a:uFillTx/>
              </a:rPr>
              <a:t>SO</a:t>
            </a:r>
            <a:r>
              <a:rPr kumimoji="1" lang="en-US" altLang="ja-JP" sz="1800" b="0" i="0" u="none" strike="noStrike" kern="0" cap="none" spc="0" normalizeH="0" baseline="0" noProof="0" dirty="0">
                <a:ln>
                  <a:noFill/>
                </a:ln>
                <a:solidFill>
                  <a:srgbClr val="000000"/>
                </a:solidFill>
                <a:effectLst/>
                <a:uLnTx/>
                <a:uFillTx/>
              </a:rPr>
              <a:t>3</a:t>
            </a:r>
            <a:r>
              <a:rPr kumimoji="1" lang="en-US" altLang="ja-JP" sz="2000" b="0" i="0" u="none" strike="noStrike" kern="0" cap="none" spc="0" normalizeH="0" baseline="30000" noProof="0" dirty="0">
                <a:ln>
                  <a:noFill/>
                </a:ln>
                <a:solidFill>
                  <a:srgbClr val="000000"/>
                </a:solidFill>
                <a:effectLst/>
                <a:uLnTx/>
                <a:uFillTx/>
              </a:rPr>
              <a:t>-</a:t>
            </a:r>
            <a:r>
              <a:rPr kumimoji="1" lang="ja-JP" altLang="en-US" sz="2000" b="0" i="0" u="none" strike="noStrike" kern="0" cap="none" spc="0" normalizeH="0" baseline="0" noProof="0" dirty="0">
                <a:ln>
                  <a:noFill/>
                </a:ln>
                <a:solidFill>
                  <a:srgbClr val="000000"/>
                </a:solidFill>
                <a:effectLst/>
                <a:uLnTx/>
                <a:uFillTx/>
              </a:rPr>
              <a:t>を有する酸フクシンは強い酸性領域で染色性が大であるが、ピクリン酸が強い酸性なのでマッソントリクローム染色の赤色染色液（酸フクシン液）のような酢酸の添加は不要となる。</a:t>
            </a:r>
          </a:p>
        </p:txBody>
      </p:sp>
      <p:sp>
        <p:nvSpPr>
          <p:cNvPr id="13" name="Text Box 15">
            <a:extLst>
              <a:ext uri="{FF2B5EF4-FFF2-40B4-BE49-F238E27FC236}">
                <a16:creationId xmlns:a16="http://schemas.microsoft.com/office/drawing/2014/main" id="{CA63FF14-60BE-9B6B-5295-4FFEF4452893}"/>
              </a:ext>
            </a:extLst>
          </p:cNvPr>
          <p:cNvSpPr txBox="1">
            <a:spLocks noChangeArrowheads="1"/>
          </p:cNvSpPr>
          <p:nvPr/>
        </p:nvSpPr>
        <p:spPr bwMode="auto">
          <a:xfrm>
            <a:off x="5688012" y="1028701"/>
            <a:ext cx="13684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35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ピクラート</a:t>
            </a:r>
          </a:p>
          <a:p>
            <a:pPr marL="0" marR="0" lvl="0" indent="0" defTabSz="914400" eaLnBrk="1" fontAlgn="base" latinLnBrk="0" hangingPunct="1">
              <a:lnSpc>
                <a:spcPct val="35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形成</a:t>
            </a:r>
          </a:p>
        </p:txBody>
      </p:sp>
      <p:sp>
        <p:nvSpPr>
          <p:cNvPr id="14" name="Text Box 107">
            <a:extLst>
              <a:ext uri="{FF2B5EF4-FFF2-40B4-BE49-F238E27FC236}">
                <a16:creationId xmlns:a16="http://schemas.microsoft.com/office/drawing/2014/main" id="{87F2D7A0-BE57-2383-2762-CBED5FB91BFB}"/>
              </a:ext>
            </a:extLst>
          </p:cNvPr>
          <p:cNvSpPr txBox="1">
            <a:spLocks noChangeArrowheads="1"/>
          </p:cNvSpPr>
          <p:nvPr/>
        </p:nvSpPr>
        <p:spPr bwMode="auto">
          <a:xfrm>
            <a:off x="0" y="47625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dirty="0">
                <a:ln>
                  <a:noFill/>
                </a:ln>
                <a:solidFill>
                  <a:srgbClr val="0000FF"/>
                </a:solidFill>
                <a:effectLst/>
                <a:uLnTx/>
                <a:uFillTx/>
              </a:rPr>
              <a:t>ピクリン酸と酸フクシンは共に</a:t>
            </a:r>
            <a:r>
              <a:rPr lang="ja-JP" altLang="en-US" sz="2000" kern="0" dirty="0">
                <a:solidFill>
                  <a:srgbClr val="0000FF"/>
                </a:solidFill>
              </a:rPr>
              <a:t>負</a:t>
            </a:r>
            <a:r>
              <a:rPr lang="en-US" altLang="ja-JP" sz="2000" kern="0" dirty="0">
                <a:solidFill>
                  <a:srgbClr val="0000FF"/>
                </a:solidFill>
              </a:rPr>
              <a:t>(-)</a:t>
            </a:r>
            <a:r>
              <a:rPr lang="ja-JP" altLang="en-US" sz="2000" kern="0" dirty="0">
                <a:solidFill>
                  <a:srgbClr val="0000FF"/>
                </a:solidFill>
              </a:rPr>
              <a:t>に荷電する</a:t>
            </a:r>
            <a:r>
              <a:rPr kumimoji="1" lang="ja-JP" altLang="en-US" sz="2000" b="0" i="0" u="none" strike="noStrike" kern="0" cap="none" spc="0" normalizeH="0" baseline="0" noProof="0" dirty="0">
                <a:ln>
                  <a:noFill/>
                </a:ln>
                <a:solidFill>
                  <a:srgbClr val="0000FF"/>
                </a:solidFill>
                <a:effectLst/>
                <a:uLnTx/>
                <a:uFillTx/>
              </a:rPr>
              <a:t>酸性色素で、同じ化学的挙動を示す。</a:t>
            </a:r>
          </a:p>
        </p:txBody>
      </p:sp>
      <p:sp>
        <p:nvSpPr>
          <p:cNvPr id="15" name="Line 7">
            <a:extLst>
              <a:ext uri="{FF2B5EF4-FFF2-40B4-BE49-F238E27FC236}">
                <a16:creationId xmlns:a16="http://schemas.microsoft.com/office/drawing/2014/main" id="{98BD6B36-7D6D-282B-C95B-5E0CF44EFAC8}"/>
              </a:ext>
            </a:extLst>
          </p:cNvPr>
          <p:cNvSpPr>
            <a:spLocks noChangeShapeType="1"/>
          </p:cNvSpPr>
          <p:nvPr/>
        </p:nvSpPr>
        <p:spPr bwMode="auto">
          <a:xfrm flipV="1">
            <a:off x="4716463" y="1700213"/>
            <a:ext cx="1379537" cy="20637"/>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ja-JP" altLang="en-US" sz="2800">
              <a:solidFill>
                <a:srgbClr val="000000"/>
              </a:solidFill>
              <a:latin typeface="Times New Roman" panose="02020603050405020304" pitchFamily="18" charset="0"/>
              <a:ea typeface="ＭＳ Ｐゴシック" panose="020B0600070205080204" pitchFamily="50" charset="-128"/>
            </a:endParaRPr>
          </a:p>
        </p:txBody>
      </p:sp>
      <p:sp>
        <p:nvSpPr>
          <p:cNvPr id="17" name="Text Box 10">
            <a:extLst>
              <a:ext uri="{FF2B5EF4-FFF2-40B4-BE49-F238E27FC236}">
                <a16:creationId xmlns:a16="http://schemas.microsoft.com/office/drawing/2014/main" id="{9B2E2A08-D04D-7FAE-B814-4557E04199A6}"/>
              </a:ext>
            </a:extLst>
          </p:cNvPr>
          <p:cNvSpPr txBox="1">
            <a:spLocks noChangeArrowheads="1"/>
          </p:cNvSpPr>
          <p:nvPr/>
        </p:nvSpPr>
        <p:spPr bwMode="auto">
          <a:xfrm>
            <a:off x="403740" y="3453755"/>
            <a:ext cx="18162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400" kern="0" dirty="0">
                <a:solidFill>
                  <a:srgbClr val="000000"/>
                </a:solidFill>
              </a:rPr>
              <a:t>分子量</a:t>
            </a:r>
            <a:r>
              <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=229</a:t>
            </a:r>
          </a:p>
        </p:txBody>
      </p:sp>
      <p:sp>
        <p:nvSpPr>
          <p:cNvPr id="16" name="Text Box 16">
            <a:extLst>
              <a:ext uri="{FF2B5EF4-FFF2-40B4-BE49-F238E27FC236}">
                <a16:creationId xmlns:a16="http://schemas.microsoft.com/office/drawing/2014/main" id="{97AF0EA0-36AB-B6CA-4C6B-0E3C51CE6EC5}"/>
              </a:ext>
            </a:extLst>
          </p:cNvPr>
          <p:cNvSpPr txBox="1">
            <a:spLocks noChangeArrowheads="1"/>
          </p:cNvSpPr>
          <p:nvPr/>
        </p:nvSpPr>
        <p:spPr bwMode="auto">
          <a:xfrm>
            <a:off x="392854" y="417262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400" b="1" kern="0" dirty="0">
                <a:solidFill>
                  <a:srgbClr val="FF0000"/>
                </a:solidFill>
              </a:rPr>
              <a:t>酸フクシン</a:t>
            </a:r>
            <a:endParaRPr kumimoji="1" lang="ja-JP" altLang="en-US" sz="2400" b="1" i="0" u="none" strike="noStrike" kern="0" cap="none" spc="0" normalizeH="0" baseline="0" noProof="0" dirty="0">
              <a:ln>
                <a:noFill/>
              </a:ln>
              <a:solidFill>
                <a:srgbClr val="FF0000"/>
              </a:solidFill>
              <a:effectLst/>
              <a:uLnTx/>
              <a:uFillTx/>
            </a:endParaRPr>
          </a:p>
        </p:txBody>
      </p:sp>
      <p:sp>
        <p:nvSpPr>
          <p:cNvPr id="19" name="正方形/長方形 18">
            <a:extLst>
              <a:ext uri="{FF2B5EF4-FFF2-40B4-BE49-F238E27FC236}">
                <a16:creationId xmlns:a16="http://schemas.microsoft.com/office/drawing/2014/main" id="{979DAF00-3419-AAC5-6654-BE49733A8AF2}"/>
              </a:ext>
            </a:extLst>
          </p:cNvPr>
          <p:cNvSpPr/>
          <p:nvPr/>
        </p:nvSpPr>
        <p:spPr>
          <a:xfrm>
            <a:off x="304800" y="5904604"/>
            <a:ext cx="1654629" cy="5755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 Box 10">
            <a:extLst>
              <a:ext uri="{FF2B5EF4-FFF2-40B4-BE49-F238E27FC236}">
                <a16:creationId xmlns:a16="http://schemas.microsoft.com/office/drawing/2014/main" id="{F5B97D78-0A1F-9EB2-C6EF-8417CFC75277}"/>
              </a:ext>
            </a:extLst>
          </p:cNvPr>
          <p:cNvSpPr txBox="1">
            <a:spLocks noChangeArrowheads="1"/>
          </p:cNvSpPr>
          <p:nvPr/>
        </p:nvSpPr>
        <p:spPr bwMode="auto">
          <a:xfrm>
            <a:off x="303727" y="5952004"/>
            <a:ext cx="20050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ja-JP" altLang="en-US" sz="2400" kern="0" dirty="0">
                <a:solidFill>
                  <a:srgbClr val="000000"/>
                </a:solidFill>
              </a:rPr>
              <a:t>分子量</a:t>
            </a:r>
            <a:r>
              <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=585.5</a:t>
            </a:r>
          </a:p>
        </p:txBody>
      </p:sp>
      <p:sp>
        <p:nvSpPr>
          <p:cNvPr id="20" name="正方形/長方形 19">
            <a:extLst>
              <a:ext uri="{FF2B5EF4-FFF2-40B4-BE49-F238E27FC236}">
                <a16:creationId xmlns:a16="http://schemas.microsoft.com/office/drawing/2014/main" id="{B7E5C23A-B67A-AB02-9AED-7666A4E272F8}"/>
              </a:ext>
            </a:extLst>
          </p:cNvPr>
          <p:cNvSpPr/>
          <p:nvPr/>
        </p:nvSpPr>
        <p:spPr>
          <a:xfrm>
            <a:off x="304800" y="6480175"/>
            <a:ext cx="3309257" cy="328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1" name="Text Box 15">
            <a:extLst>
              <a:ext uri="{FF2B5EF4-FFF2-40B4-BE49-F238E27FC236}">
                <a16:creationId xmlns:a16="http://schemas.microsoft.com/office/drawing/2014/main" id="{01061EA8-5E96-3D70-6741-D96A9B83E325}"/>
              </a:ext>
            </a:extLst>
          </p:cNvPr>
          <p:cNvSpPr txBox="1">
            <a:spLocks noChangeArrowheads="1"/>
          </p:cNvSpPr>
          <p:nvPr/>
        </p:nvSpPr>
        <p:spPr bwMode="auto">
          <a:xfrm>
            <a:off x="7362825" y="1160843"/>
            <a:ext cx="16334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just" defTabSz="914400" eaLnBrk="1" fontAlgn="base" latinLnBrk="0" hangingPunct="1">
              <a:spcBef>
                <a:spcPts val="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ピクリン酸はアミノ基を有するアミンと１：</a:t>
            </a:r>
            <a:r>
              <a:rPr lang="ja-JP" altLang="en-US" sz="1600" b="1" kern="0" dirty="0">
                <a:solidFill>
                  <a:srgbClr val="000000"/>
                </a:solidFill>
              </a:rPr>
              <a:t>１の塩のピクラートを形成</a:t>
            </a:r>
            <a:endParaRPr kumimoji="1" lang="en-US" altLang="ja-JP" sz="1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80437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9DD9DF9B-6F0D-D847-4C3A-1CB4F0A7FFC7}"/>
              </a:ext>
            </a:extLst>
          </p:cNvPr>
          <p:cNvSpPr>
            <a:spLocks noChangeArrowheads="1"/>
          </p:cNvSpPr>
          <p:nvPr/>
        </p:nvSpPr>
        <p:spPr bwMode="auto">
          <a:xfrm>
            <a:off x="6588125" y="2420938"/>
            <a:ext cx="879475" cy="969962"/>
          </a:xfrm>
          <a:prstGeom prst="rect">
            <a:avLst/>
          </a:prstGeom>
          <a:solidFill>
            <a:srgbClr val="FF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4" name="Oval 7">
            <a:extLst>
              <a:ext uri="{FF2B5EF4-FFF2-40B4-BE49-F238E27FC236}">
                <a16:creationId xmlns:a16="http://schemas.microsoft.com/office/drawing/2014/main" id="{44BEE9B8-3F23-854E-D942-FCB288B3504A}"/>
              </a:ext>
            </a:extLst>
          </p:cNvPr>
          <p:cNvSpPr>
            <a:spLocks noChangeArrowheads="1"/>
          </p:cNvSpPr>
          <p:nvPr/>
        </p:nvSpPr>
        <p:spPr bwMode="auto">
          <a:xfrm>
            <a:off x="6392562" y="2621177"/>
            <a:ext cx="609600" cy="58420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 name="Rectangle 2">
            <a:extLst>
              <a:ext uri="{FF2B5EF4-FFF2-40B4-BE49-F238E27FC236}">
                <a16:creationId xmlns:a16="http://schemas.microsoft.com/office/drawing/2014/main" id="{A5637EA1-E8E2-99A3-5B21-89442E3DACAA}"/>
              </a:ext>
            </a:extLst>
          </p:cNvPr>
          <p:cNvSpPr txBox="1">
            <a:spLocks noChangeArrowheads="1"/>
          </p:cNvSpPr>
          <p:nvPr/>
        </p:nvSpPr>
        <p:spPr bwMode="auto">
          <a:xfrm>
            <a:off x="0" y="0"/>
            <a:ext cx="9144000" cy="404813"/>
          </a:xfrm>
          <a:prstGeom prst="rect">
            <a:avLst/>
          </a:prstGeom>
          <a:solidFill>
            <a:srgbClr val="FFE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rPr>
              <a:t>ワンギーソン染色の染色メカニズムと</a:t>
            </a:r>
            <a:r>
              <a:rPr lang="ja-JP" altLang="en-US" sz="2400" b="1" kern="0" dirty="0">
                <a:solidFill>
                  <a:srgbClr val="000000"/>
                </a:solidFill>
                <a:latin typeface="Times New Roman"/>
                <a:ea typeface="ＭＳ Ｐゴシック"/>
              </a:rPr>
              <a:t>染色液</a:t>
            </a: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rPr>
              <a:t>調製上の注意点</a:t>
            </a:r>
          </a:p>
        </p:txBody>
      </p:sp>
      <p:sp>
        <p:nvSpPr>
          <p:cNvPr id="3" name="Rectangle 3">
            <a:extLst>
              <a:ext uri="{FF2B5EF4-FFF2-40B4-BE49-F238E27FC236}">
                <a16:creationId xmlns:a16="http://schemas.microsoft.com/office/drawing/2014/main" id="{D86D45FD-77F9-F548-79F2-DFE56BCB5AD2}"/>
              </a:ext>
            </a:extLst>
          </p:cNvPr>
          <p:cNvSpPr txBox="1">
            <a:spLocks noChangeArrowheads="1"/>
          </p:cNvSpPr>
          <p:nvPr/>
        </p:nvSpPr>
        <p:spPr bwMode="auto">
          <a:xfrm>
            <a:off x="323850" y="698500"/>
            <a:ext cx="8820150"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sng" strike="noStrike" kern="0" cap="none" spc="0" normalizeH="0" baseline="0" noProof="0" dirty="0">
                <a:ln>
                  <a:noFill/>
                </a:ln>
                <a:solidFill>
                  <a:srgbClr val="000000"/>
                </a:solidFill>
                <a:effectLst/>
                <a:uLnTx/>
                <a:uFillTx/>
                <a:latin typeface="Times New Roman"/>
                <a:ea typeface="ＭＳ Ｐゴシック"/>
                <a:cs typeface="+mn-cs"/>
              </a:rPr>
              <a:t>酸性色素</a:t>
            </a: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sng" strike="noStrike" kern="0" cap="none" spc="0" normalizeH="0" baseline="0" noProof="0" dirty="0">
                <a:ln>
                  <a:noFill/>
                </a:ln>
                <a:solidFill>
                  <a:srgbClr val="000000"/>
                </a:solidFill>
                <a:effectLst/>
                <a:uLnTx/>
                <a:uFillTx/>
                <a:latin typeface="Times New Roman"/>
                <a:ea typeface="ＭＳ Ｐゴシック"/>
                <a:cs typeface="+mn-cs"/>
              </a:rPr>
              <a:t>分子サイズ</a:t>
            </a: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sng" strike="noStrike" kern="0" cap="none" spc="0" normalizeH="0" baseline="0" noProof="0" dirty="0">
                <a:ln>
                  <a:noFill/>
                </a:ln>
                <a:solidFill>
                  <a:srgbClr val="000000"/>
                </a:solidFill>
                <a:effectLst/>
                <a:uLnTx/>
                <a:uFillTx/>
                <a:latin typeface="Times New Roman"/>
                <a:ea typeface="ＭＳ Ｐゴシック"/>
                <a:cs typeface="+mn-cs"/>
              </a:rPr>
              <a:t>染色部位の構築の疎密</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n-cs"/>
              </a:rPr>
              <a:t>　ピクリン酸　　　　　</a:t>
            </a:r>
            <a:r>
              <a:rPr kumimoji="1" lang="ja-JP" altLang="en-US" sz="800" b="1"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n-cs"/>
              </a:rPr>
              <a:t>小</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n-cs"/>
              </a:rPr>
              <a:t>　 分子量</a:t>
            </a:r>
            <a:r>
              <a:rPr kumimoji="1" lang="en-US" altLang="ja-JP" sz="2400" b="1" i="0" u="none" strike="noStrike" kern="0" cap="none" spc="0" normalizeH="0" baseline="0" noProof="0" dirty="0">
                <a:ln>
                  <a:noFill/>
                </a:ln>
                <a:solidFill>
                  <a:srgbClr val="000000"/>
                </a:solidFill>
                <a:effectLst/>
                <a:uLnTx/>
                <a:uFillTx/>
                <a:latin typeface="Times New Roman"/>
                <a:ea typeface="ＭＳ Ｐゴシック"/>
                <a:cs typeface="+mn-cs"/>
              </a:rPr>
              <a:t>= 229</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1" lang="en-US" altLang="ja-JP" sz="2400" b="1" i="0" u="none" strike="noStrike" kern="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914400" rtl="0" eaLnBrk="1" fontAlgn="base" latinLnBrk="0" hangingPunct="1">
              <a:lnSpc>
                <a:spcPct val="100000"/>
              </a:lnSpc>
              <a:spcBef>
                <a:spcPts val="0"/>
              </a:spcBef>
              <a:spcAft>
                <a:spcPct val="0"/>
              </a:spcAft>
              <a:buClrTx/>
              <a:buSzTx/>
              <a:buFontTx/>
              <a:buNone/>
              <a:tabLst/>
              <a:defRPr/>
            </a:pPr>
            <a:r>
              <a:rPr kumimoji="1" lang="en-US" altLang="ja-JP" sz="2400" b="1"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0" cap="none" spc="0" normalizeH="0" baseline="0" noProof="0" dirty="0">
                <a:ln>
                  <a:noFill/>
                </a:ln>
                <a:solidFill>
                  <a:srgbClr val="FF0000"/>
                </a:solidFill>
                <a:effectLst/>
                <a:uLnTx/>
                <a:uFillTx/>
                <a:latin typeface="Times New Roman"/>
                <a:ea typeface="ＭＳ Ｐゴシック"/>
                <a:cs typeface="+mn-cs"/>
              </a:rPr>
              <a:t>酸フクシン　　　　　 大</a:t>
            </a:r>
          </a:p>
          <a:p>
            <a:pPr marL="342900" marR="0" lvl="0" indent="-34290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0" cap="none" spc="0" normalizeH="0" baseline="0" noProof="0" dirty="0">
                <a:ln>
                  <a:noFill/>
                </a:ln>
                <a:solidFill>
                  <a:srgbClr val="FF3300"/>
                </a:solidFill>
                <a:effectLst/>
                <a:uLnTx/>
                <a:uFillTx/>
                <a:latin typeface="Times New Roman"/>
                <a:ea typeface="ＭＳ Ｐゴシック"/>
                <a:cs typeface="+mn-cs"/>
              </a:rPr>
              <a:t>　 分子量</a:t>
            </a:r>
            <a:r>
              <a:rPr kumimoji="1" lang="en-US" altLang="ja-JP" sz="2400" b="1" i="0" u="none" strike="noStrike" kern="0" cap="none" spc="0" normalizeH="0" baseline="0" noProof="0" dirty="0">
                <a:ln>
                  <a:noFill/>
                </a:ln>
                <a:solidFill>
                  <a:srgbClr val="FF3300"/>
                </a:solidFill>
                <a:effectLst/>
                <a:uLnTx/>
                <a:uFillTx/>
                <a:latin typeface="Times New Roman"/>
                <a:ea typeface="ＭＳ Ｐゴシック"/>
                <a:cs typeface="+mn-cs"/>
              </a:rPr>
              <a:t>=585.5</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FF3300"/>
                </a:solidFill>
                <a:effectLst/>
                <a:uLnTx/>
                <a:uFillTx/>
                <a:latin typeface="Times New Roman"/>
                <a:ea typeface="ＭＳ Ｐゴシック"/>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n-cs"/>
              </a:rPr>
              <a:t>　</a:t>
            </a:r>
            <a:endParaRPr kumimoji="1" lang="ja-JP" altLang="en-US" sz="2800" b="1" i="0" u="none" strike="noStrike" kern="0" cap="none" spc="0" normalizeH="0" baseline="0" noProof="0" dirty="0">
              <a:ln>
                <a:noFill/>
              </a:ln>
              <a:solidFill>
                <a:srgbClr val="3333CC"/>
              </a:solidFill>
              <a:effectLst/>
              <a:uLnTx/>
              <a:uFillTx/>
              <a:latin typeface="Times New Roman"/>
              <a:ea typeface="ＭＳ Ｐゴシック"/>
              <a:cs typeface="+mn-cs"/>
            </a:endParaRPr>
          </a:p>
        </p:txBody>
      </p:sp>
      <p:sp>
        <p:nvSpPr>
          <p:cNvPr id="4" name="Oval 4">
            <a:extLst>
              <a:ext uri="{FF2B5EF4-FFF2-40B4-BE49-F238E27FC236}">
                <a16:creationId xmlns:a16="http://schemas.microsoft.com/office/drawing/2014/main" id="{73E8E127-5042-9D49-1A33-3DD0123C74EB}"/>
              </a:ext>
            </a:extLst>
          </p:cNvPr>
          <p:cNvSpPr>
            <a:spLocks noChangeArrowheads="1"/>
          </p:cNvSpPr>
          <p:nvPr/>
        </p:nvSpPr>
        <p:spPr bwMode="auto">
          <a:xfrm>
            <a:off x="3779838" y="2420938"/>
            <a:ext cx="609600" cy="60960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5" name="Text Box 10">
            <a:extLst>
              <a:ext uri="{FF2B5EF4-FFF2-40B4-BE49-F238E27FC236}">
                <a16:creationId xmlns:a16="http://schemas.microsoft.com/office/drawing/2014/main" id="{B4AF5A87-9DFE-CF09-0504-E3F675ABBDBE}"/>
              </a:ext>
            </a:extLst>
          </p:cNvPr>
          <p:cNvSpPr txBox="1">
            <a:spLocks noChangeArrowheads="1"/>
          </p:cNvSpPr>
          <p:nvPr/>
        </p:nvSpPr>
        <p:spPr bwMode="auto">
          <a:xfrm>
            <a:off x="7466806" y="1346993"/>
            <a:ext cx="114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8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（赤血球、筋線維、細胞質）</a:t>
            </a:r>
          </a:p>
        </p:txBody>
      </p:sp>
      <p:sp>
        <p:nvSpPr>
          <p:cNvPr id="6" name="Text Box 11">
            <a:extLst>
              <a:ext uri="{FF2B5EF4-FFF2-40B4-BE49-F238E27FC236}">
                <a16:creationId xmlns:a16="http://schemas.microsoft.com/office/drawing/2014/main" id="{E763E91D-CEC4-0043-F0A2-0F14D6EABE74}"/>
              </a:ext>
            </a:extLst>
          </p:cNvPr>
          <p:cNvSpPr txBox="1">
            <a:spLocks noChangeArrowheads="1"/>
          </p:cNvSpPr>
          <p:nvPr/>
        </p:nvSpPr>
        <p:spPr bwMode="auto">
          <a:xfrm>
            <a:off x="6967237" y="2651667"/>
            <a:ext cx="60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800" b="1" i="0" u="none" strike="noStrike" kern="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50" charset="-128"/>
              </a:rPr>
              <a:t>疎</a:t>
            </a:r>
            <a:endParaRPr kumimoji="1" lang="ja-JP" altLang="en-US" sz="2000" b="1" i="0" u="none" strike="noStrike" kern="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50" charset="-128"/>
            </a:endParaRPr>
          </a:p>
        </p:txBody>
      </p:sp>
      <p:sp>
        <p:nvSpPr>
          <p:cNvPr id="7" name="Oval 13">
            <a:extLst>
              <a:ext uri="{FF2B5EF4-FFF2-40B4-BE49-F238E27FC236}">
                <a16:creationId xmlns:a16="http://schemas.microsoft.com/office/drawing/2014/main" id="{1DA2930B-A47C-1F09-496E-B95C3CF874B1}"/>
              </a:ext>
            </a:extLst>
          </p:cNvPr>
          <p:cNvSpPr>
            <a:spLocks noChangeArrowheads="1"/>
          </p:cNvSpPr>
          <p:nvPr/>
        </p:nvSpPr>
        <p:spPr bwMode="auto">
          <a:xfrm>
            <a:off x="3832225" y="1274460"/>
            <a:ext cx="381000" cy="381000"/>
          </a:xfrm>
          <a:prstGeom prst="ellipse">
            <a:avLst/>
          </a:prstGeom>
          <a:solidFill>
            <a:srgbClr val="FF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8" name="Line 14">
            <a:extLst>
              <a:ext uri="{FF2B5EF4-FFF2-40B4-BE49-F238E27FC236}">
                <a16:creationId xmlns:a16="http://schemas.microsoft.com/office/drawing/2014/main" id="{E9DD4A47-0C99-C94C-F47A-4ABD8D27C20C}"/>
              </a:ext>
            </a:extLst>
          </p:cNvPr>
          <p:cNvSpPr>
            <a:spLocks noChangeShapeType="1"/>
          </p:cNvSpPr>
          <p:nvPr/>
        </p:nvSpPr>
        <p:spPr bwMode="auto">
          <a:xfrm>
            <a:off x="4261531" y="1438782"/>
            <a:ext cx="2043969" cy="11322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9" name="Line 15">
            <a:extLst>
              <a:ext uri="{FF2B5EF4-FFF2-40B4-BE49-F238E27FC236}">
                <a16:creationId xmlns:a16="http://schemas.microsoft.com/office/drawing/2014/main" id="{F8ACA0C0-4C6F-4099-7269-2C2BEB8161C8}"/>
              </a:ext>
            </a:extLst>
          </p:cNvPr>
          <p:cNvSpPr>
            <a:spLocks noChangeShapeType="1"/>
          </p:cNvSpPr>
          <p:nvPr/>
        </p:nvSpPr>
        <p:spPr bwMode="auto">
          <a:xfrm>
            <a:off x="4272393" y="1525579"/>
            <a:ext cx="2043969" cy="3365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0" name="Oval 16">
            <a:extLst>
              <a:ext uri="{FF2B5EF4-FFF2-40B4-BE49-F238E27FC236}">
                <a16:creationId xmlns:a16="http://schemas.microsoft.com/office/drawing/2014/main" id="{FDBFA49B-5A1F-44D4-50D5-0CC1EDD5B62A}"/>
              </a:ext>
            </a:extLst>
          </p:cNvPr>
          <p:cNvSpPr>
            <a:spLocks noChangeArrowheads="1"/>
          </p:cNvSpPr>
          <p:nvPr/>
        </p:nvSpPr>
        <p:spPr bwMode="auto">
          <a:xfrm>
            <a:off x="6257195" y="2609315"/>
            <a:ext cx="574675" cy="576262"/>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1" name="Text Box 17">
            <a:extLst>
              <a:ext uri="{FF2B5EF4-FFF2-40B4-BE49-F238E27FC236}">
                <a16:creationId xmlns:a16="http://schemas.microsoft.com/office/drawing/2014/main" id="{DB92C137-E35E-7B4F-EE69-C9C210BFA385}"/>
              </a:ext>
            </a:extLst>
          </p:cNvPr>
          <p:cNvSpPr txBox="1">
            <a:spLocks noChangeArrowheads="1"/>
          </p:cNvSpPr>
          <p:nvPr/>
        </p:nvSpPr>
        <p:spPr bwMode="auto">
          <a:xfrm>
            <a:off x="4953000" y="1903413"/>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ja-JP" sz="4000" b="1" i="0" u="none" strike="noStrike" kern="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50" charset="-128"/>
              </a:rPr>
              <a:t>×</a:t>
            </a:r>
          </a:p>
        </p:txBody>
      </p:sp>
      <p:sp>
        <p:nvSpPr>
          <p:cNvPr id="12" name="Line 18">
            <a:extLst>
              <a:ext uri="{FF2B5EF4-FFF2-40B4-BE49-F238E27FC236}">
                <a16:creationId xmlns:a16="http://schemas.microsoft.com/office/drawing/2014/main" id="{CD1831B1-7F9A-7C3A-7FF1-2054430FB4D7}"/>
              </a:ext>
            </a:extLst>
          </p:cNvPr>
          <p:cNvSpPr>
            <a:spLocks noChangeShapeType="1"/>
          </p:cNvSpPr>
          <p:nvPr/>
        </p:nvSpPr>
        <p:spPr bwMode="auto">
          <a:xfrm flipV="1">
            <a:off x="4510088" y="2028825"/>
            <a:ext cx="1671637" cy="5127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13" name="Line 19">
            <a:extLst>
              <a:ext uri="{FF2B5EF4-FFF2-40B4-BE49-F238E27FC236}">
                <a16:creationId xmlns:a16="http://schemas.microsoft.com/office/drawing/2014/main" id="{08394037-0BF9-15B6-D9C0-9F062BCECC22}"/>
              </a:ext>
            </a:extLst>
          </p:cNvPr>
          <p:cNvSpPr>
            <a:spLocks noChangeShapeType="1"/>
          </p:cNvSpPr>
          <p:nvPr/>
        </p:nvSpPr>
        <p:spPr bwMode="auto">
          <a:xfrm>
            <a:off x="4500563" y="2781300"/>
            <a:ext cx="1676400" cy="1254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graphicFrame>
        <p:nvGraphicFramePr>
          <p:cNvPr id="14" name="Group 22">
            <a:extLst>
              <a:ext uri="{FF2B5EF4-FFF2-40B4-BE49-F238E27FC236}">
                <a16:creationId xmlns:a16="http://schemas.microsoft.com/office/drawing/2014/main" id="{887F56ED-5798-3C3D-D3EC-B2BA6882FCFF}"/>
              </a:ext>
            </a:extLst>
          </p:cNvPr>
          <p:cNvGraphicFramePr>
            <a:graphicFrameLocks noGrp="1"/>
          </p:cNvGraphicFramePr>
          <p:nvPr>
            <p:extLst>
              <p:ext uri="{D42A27DB-BD31-4B8C-83A1-F6EECF244321}">
                <p14:modId xmlns:p14="http://schemas.microsoft.com/office/powerpoint/2010/main" val="2180704871"/>
              </p:ext>
            </p:extLst>
          </p:nvPr>
        </p:nvGraphicFramePr>
        <p:xfrm>
          <a:off x="468314" y="3735388"/>
          <a:ext cx="3450543" cy="701040"/>
        </p:xfrm>
        <a:graphic>
          <a:graphicData uri="http://schemas.openxmlformats.org/drawingml/2006/table">
            <a:tbl>
              <a:tblPr/>
              <a:tblGrid>
                <a:gridCol w="3450543">
                  <a:extLst>
                    <a:ext uri="{9D8B030D-6E8A-4147-A177-3AD203B41FA5}">
                      <a16:colId xmlns:a16="http://schemas.microsoft.com/office/drawing/2014/main" val="20000"/>
                    </a:ext>
                  </a:extLst>
                </a:gridCol>
              </a:tblGrid>
              <a:tr h="64928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飽和ピクリン酸水溶液　</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100ml</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％酸フクシン　　　  </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10</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15ml</a:t>
                      </a:r>
                      <a:endParaRPr kumimoji="1" lang="en-US" altLang="ja-JP" sz="2000" b="1" i="0" u="none" strike="noStrike" cap="none" normalizeH="0" baseline="0" dirty="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extLst>
                  <a:ext uri="{0D108BD9-81ED-4DB2-BD59-A6C34878D82A}">
                    <a16:rowId xmlns:a16="http://schemas.microsoft.com/office/drawing/2014/main" val="10000"/>
                  </a:ext>
                </a:extLst>
              </a:tr>
            </a:tbl>
          </a:graphicData>
        </a:graphic>
      </p:graphicFrame>
      <p:sp>
        <p:nvSpPr>
          <p:cNvPr id="15" name="Text Box 28">
            <a:extLst>
              <a:ext uri="{FF2B5EF4-FFF2-40B4-BE49-F238E27FC236}">
                <a16:creationId xmlns:a16="http://schemas.microsoft.com/office/drawing/2014/main" id="{3B878961-1D07-76D7-E308-93C45F42EDE3}"/>
              </a:ext>
            </a:extLst>
          </p:cNvPr>
          <p:cNvSpPr txBox="1">
            <a:spLocks noChangeArrowheads="1"/>
          </p:cNvSpPr>
          <p:nvPr/>
        </p:nvSpPr>
        <p:spPr bwMode="auto">
          <a:xfrm>
            <a:off x="288132" y="3299838"/>
            <a:ext cx="453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ワンギーソン液の調製</a:t>
            </a:r>
            <a:r>
              <a:rPr kumimoji="1" lang="en-US" altLang="ja-JP" sz="2000" b="0" i="0" u="none"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a:t>
            </a:r>
            <a:r>
              <a:rPr kumimoji="1" lang="ja-JP" altLang="en-US" sz="2000" b="0" i="0" u="sng" strike="noStrike" kern="0" cap="none" spc="0" normalizeH="0" baseline="0" noProof="0" dirty="0">
                <a:ln>
                  <a:noFill/>
                </a:ln>
                <a:effectLst/>
                <a:uLnTx/>
                <a:uFillTx/>
                <a:latin typeface="Times New Roman" panose="02020603050405020304" pitchFamily="18" charset="0"/>
                <a:ea typeface="ＭＳ Ｐゴシック" panose="020B0600070205080204" pitchFamily="50" charset="-128"/>
              </a:rPr>
              <a:t>最適混合比</a:t>
            </a:r>
          </a:p>
        </p:txBody>
      </p:sp>
      <p:sp>
        <p:nvSpPr>
          <p:cNvPr id="16" name="Text Box 29">
            <a:extLst>
              <a:ext uri="{FF2B5EF4-FFF2-40B4-BE49-F238E27FC236}">
                <a16:creationId xmlns:a16="http://schemas.microsoft.com/office/drawing/2014/main" id="{390825B0-84E7-ED2F-5281-1F543C9FD0C2}"/>
              </a:ext>
            </a:extLst>
          </p:cNvPr>
          <p:cNvSpPr txBox="1">
            <a:spLocks noChangeArrowheads="1"/>
          </p:cNvSpPr>
          <p:nvPr/>
        </p:nvSpPr>
        <p:spPr bwMode="auto">
          <a:xfrm>
            <a:off x="83231" y="4484657"/>
            <a:ext cx="42068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ワンギーソン液の調製上の注意点</a:t>
            </a:r>
          </a:p>
        </p:txBody>
      </p:sp>
      <p:sp>
        <p:nvSpPr>
          <p:cNvPr id="17" name="Text Box 30">
            <a:extLst>
              <a:ext uri="{FF2B5EF4-FFF2-40B4-BE49-F238E27FC236}">
                <a16:creationId xmlns:a16="http://schemas.microsoft.com/office/drawing/2014/main" id="{305D415F-4625-9EEA-8A32-64BAB58ED157}"/>
              </a:ext>
            </a:extLst>
          </p:cNvPr>
          <p:cNvSpPr txBox="1">
            <a:spLocks noChangeArrowheads="1"/>
          </p:cNvSpPr>
          <p:nvPr/>
        </p:nvSpPr>
        <p:spPr bwMode="auto">
          <a:xfrm>
            <a:off x="107950" y="4862573"/>
            <a:ext cx="8928100" cy="1892826"/>
          </a:xfrm>
          <a:prstGeom prst="rect">
            <a:avLst/>
          </a:prstGeom>
          <a:solidFill>
            <a:srgbClr val="FFFFEF"/>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①</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ピクリン酸の溶解度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1.2g/100ml</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水（室温）、約</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6.7g(100</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→温度により溶解度が異なる。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自家製と市販の飽和ピクリン酸、作製時期により濃度異なる可能性あり。</a:t>
            </a:r>
          </a:p>
          <a:p>
            <a:pPr marL="0" marR="0" lvl="0" indent="0" defTabSz="914400" eaLnBrk="1" fontAlgn="base" latinLnBrk="0" hangingPunct="1">
              <a:lnSpc>
                <a:spcPct val="100000"/>
              </a:lnSpc>
              <a:spcBef>
                <a:spcPts val="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②酸フクシンの色素含有量→メーカーや製造ロットにより大きく異なる。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メルク、米国</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Biological Stain Commission:</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　酸フクシンの色素含有量　</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min. 60%</a:t>
            </a:r>
          </a:p>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Ａ）混合最適比は、飽和ピクリン酸と</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1</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％酸フクシンの真の濃度や染色時間等に依存。　　　Ｂ）メーカーやロットが異なる場合→飽和ピクリン酸</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１％酸フクシン最適混合比　要再検討</a:t>
            </a:r>
          </a:p>
        </p:txBody>
      </p:sp>
      <p:sp>
        <p:nvSpPr>
          <p:cNvPr id="18" name="Text Box 31">
            <a:extLst>
              <a:ext uri="{FF2B5EF4-FFF2-40B4-BE49-F238E27FC236}">
                <a16:creationId xmlns:a16="http://schemas.microsoft.com/office/drawing/2014/main" id="{18A57CDF-DFCC-7B27-3EF2-08F35BBD0C22}"/>
              </a:ext>
            </a:extLst>
          </p:cNvPr>
          <p:cNvSpPr txBox="1">
            <a:spLocks noChangeArrowheads="1"/>
          </p:cNvSpPr>
          <p:nvPr/>
        </p:nvSpPr>
        <p:spPr bwMode="auto">
          <a:xfrm>
            <a:off x="3954575" y="3819218"/>
            <a:ext cx="40454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1800" b="1" i="0" u="none" strike="noStrike" kern="0" cap="none" spc="0" normalizeH="0" baseline="0" noProof="0" dirty="0">
                <a:ln>
                  <a:noFill/>
                </a:ln>
                <a:solidFill>
                  <a:srgbClr val="0000FF"/>
                </a:solidFill>
                <a:effectLst/>
                <a:uLnTx/>
                <a:uFillTx/>
              </a:rPr>
              <a:t>一般的に</a:t>
            </a:r>
            <a:r>
              <a:rPr lang="ja-JP" altLang="en-US" sz="1800" b="1" kern="0" dirty="0">
                <a:solidFill>
                  <a:srgbClr val="0000FF"/>
                </a:solidFill>
              </a:rPr>
              <a:t>酸フクシンのような</a:t>
            </a:r>
            <a:r>
              <a:rPr kumimoji="1" lang="ja-JP" altLang="en-US" sz="1800" b="1" i="0" u="none" strike="noStrike" kern="0" cap="none" spc="0" normalizeH="0" baseline="0" noProof="0" dirty="0">
                <a:ln>
                  <a:noFill/>
                </a:ln>
                <a:solidFill>
                  <a:srgbClr val="0000FF"/>
                </a:solidFill>
                <a:effectLst/>
                <a:uLnTx/>
                <a:uFillTx/>
              </a:rPr>
              <a:t>酸性色素は安定で、ワンギーソン液は長期間安定</a:t>
            </a:r>
            <a:endParaRPr kumimoji="1" lang="en-US" altLang="ja-JP" sz="1800" b="1" i="0" u="none" strike="noStrike" kern="0" cap="none" spc="0" normalizeH="0" baseline="0" noProof="0" dirty="0">
              <a:ln>
                <a:noFill/>
              </a:ln>
              <a:solidFill>
                <a:srgbClr val="0000FF"/>
              </a:solidFill>
              <a:effectLst/>
              <a:uLnTx/>
              <a:uFillTx/>
            </a:endParaRPr>
          </a:p>
        </p:txBody>
      </p:sp>
      <p:sp>
        <p:nvSpPr>
          <p:cNvPr id="19" name="テキスト ボックス 2">
            <a:extLst>
              <a:ext uri="{FF2B5EF4-FFF2-40B4-BE49-F238E27FC236}">
                <a16:creationId xmlns:a16="http://schemas.microsoft.com/office/drawing/2014/main" id="{BF836AC4-BF88-27E1-01E7-6E7E81A2F127}"/>
              </a:ext>
            </a:extLst>
          </p:cNvPr>
          <p:cNvSpPr txBox="1">
            <a:spLocks noChangeArrowheads="1"/>
          </p:cNvSpPr>
          <p:nvPr/>
        </p:nvSpPr>
        <p:spPr bwMode="auto">
          <a:xfrm>
            <a:off x="468313" y="404813"/>
            <a:ext cx="676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rPr>
              <a:t>色素の分子サイズと染色部位の構築の疎密が染色に関与。</a:t>
            </a:r>
          </a:p>
        </p:txBody>
      </p:sp>
      <p:sp>
        <p:nvSpPr>
          <p:cNvPr id="20" name="Rectangle 5">
            <a:extLst>
              <a:ext uri="{FF2B5EF4-FFF2-40B4-BE49-F238E27FC236}">
                <a16:creationId xmlns:a16="http://schemas.microsoft.com/office/drawing/2014/main" id="{317A27EB-7EAE-A17E-A4B2-D8B7620172EF}"/>
              </a:ext>
            </a:extLst>
          </p:cNvPr>
          <p:cNvSpPr>
            <a:spLocks noChangeArrowheads="1"/>
          </p:cNvSpPr>
          <p:nvPr/>
        </p:nvSpPr>
        <p:spPr bwMode="auto">
          <a:xfrm>
            <a:off x="6553200" y="1146175"/>
            <a:ext cx="914400" cy="1049338"/>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2" name="Oval 7">
            <a:extLst>
              <a:ext uri="{FF2B5EF4-FFF2-40B4-BE49-F238E27FC236}">
                <a16:creationId xmlns:a16="http://schemas.microsoft.com/office/drawing/2014/main" id="{2121FE8A-3A42-0E8E-63FC-25B853EF9CEB}"/>
              </a:ext>
            </a:extLst>
          </p:cNvPr>
          <p:cNvSpPr>
            <a:spLocks noChangeArrowheads="1"/>
          </p:cNvSpPr>
          <p:nvPr/>
        </p:nvSpPr>
        <p:spPr bwMode="auto">
          <a:xfrm>
            <a:off x="6416675" y="1285875"/>
            <a:ext cx="381000" cy="38100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3" name="Oval 12">
            <a:extLst>
              <a:ext uri="{FF2B5EF4-FFF2-40B4-BE49-F238E27FC236}">
                <a16:creationId xmlns:a16="http://schemas.microsoft.com/office/drawing/2014/main" id="{617CB067-B3D4-D141-8691-F30F7211A87F}"/>
              </a:ext>
            </a:extLst>
          </p:cNvPr>
          <p:cNvSpPr>
            <a:spLocks noChangeArrowheads="1"/>
          </p:cNvSpPr>
          <p:nvPr/>
        </p:nvSpPr>
        <p:spPr bwMode="auto">
          <a:xfrm>
            <a:off x="6316362" y="1312858"/>
            <a:ext cx="381000" cy="381000"/>
          </a:xfrm>
          <a:prstGeom prst="ellipse">
            <a:avLst/>
          </a:prstGeom>
          <a:solidFill>
            <a:srgbClr val="FF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5" name="Oval 7">
            <a:extLst>
              <a:ext uri="{FF2B5EF4-FFF2-40B4-BE49-F238E27FC236}">
                <a16:creationId xmlns:a16="http://schemas.microsoft.com/office/drawing/2014/main" id="{10FFBDF9-4178-4A43-6879-C4960BE64B75}"/>
              </a:ext>
            </a:extLst>
          </p:cNvPr>
          <p:cNvSpPr>
            <a:spLocks noChangeArrowheads="1"/>
          </p:cNvSpPr>
          <p:nvPr/>
        </p:nvSpPr>
        <p:spPr bwMode="auto">
          <a:xfrm>
            <a:off x="6416675" y="1720841"/>
            <a:ext cx="381000" cy="38100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6" name="Oval 12">
            <a:extLst>
              <a:ext uri="{FF2B5EF4-FFF2-40B4-BE49-F238E27FC236}">
                <a16:creationId xmlns:a16="http://schemas.microsoft.com/office/drawing/2014/main" id="{7975AA46-9FD3-5D37-D214-D9F26809CBF7}"/>
              </a:ext>
            </a:extLst>
          </p:cNvPr>
          <p:cNvSpPr>
            <a:spLocks noChangeArrowheads="1"/>
          </p:cNvSpPr>
          <p:nvPr/>
        </p:nvSpPr>
        <p:spPr bwMode="auto">
          <a:xfrm>
            <a:off x="6327775" y="1744767"/>
            <a:ext cx="381000" cy="381000"/>
          </a:xfrm>
          <a:prstGeom prst="ellipse">
            <a:avLst/>
          </a:prstGeom>
          <a:solidFill>
            <a:srgbClr val="FF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7" name="Text Box 10">
            <a:extLst>
              <a:ext uri="{FF2B5EF4-FFF2-40B4-BE49-F238E27FC236}">
                <a16:creationId xmlns:a16="http://schemas.microsoft.com/office/drawing/2014/main" id="{35EF7468-32CE-C45F-7C27-A3D7698EF7CE}"/>
              </a:ext>
            </a:extLst>
          </p:cNvPr>
          <p:cNvSpPr txBox="1">
            <a:spLocks noChangeArrowheads="1"/>
          </p:cNvSpPr>
          <p:nvPr/>
        </p:nvSpPr>
        <p:spPr bwMode="auto">
          <a:xfrm>
            <a:off x="6870700" y="1596629"/>
            <a:ext cx="1143000" cy="34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55000"/>
              </a:lnSpc>
              <a:spcBef>
                <a:spcPct val="5000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密</a:t>
            </a:r>
            <a:endParaRPr kumimoji="1" lang="ja-JP"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endParaRPr>
          </a:p>
        </p:txBody>
      </p:sp>
      <p:sp>
        <p:nvSpPr>
          <p:cNvPr id="28" name="Text Box 11">
            <a:extLst>
              <a:ext uri="{FF2B5EF4-FFF2-40B4-BE49-F238E27FC236}">
                <a16:creationId xmlns:a16="http://schemas.microsoft.com/office/drawing/2014/main" id="{4B21760F-C5C4-D51A-1541-A3BD13A74A78}"/>
              </a:ext>
            </a:extLst>
          </p:cNvPr>
          <p:cNvSpPr txBox="1">
            <a:spLocks noChangeArrowheads="1"/>
          </p:cNvSpPr>
          <p:nvPr/>
        </p:nvSpPr>
        <p:spPr bwMode="auto">
          <a:xfrm>
            <a:off x="7398661" y="2713222"/>
            <a:ext cx="16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rPr>
              <a:t>（膠原線維）</a:t>
            </a:r>
          </a:p>
        </p:txBody>
      </p:sp>
    </p:spTree>
    <p:extLst>
      <p:ext uri="{BB962C8B-B14F-4D97-AF65-F5344CB8AC3E}">
        <p14:creationId xmlns:p14="http://schemas.microsoft.com/office/powerpoint/2010/main" val="7276850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957</TotalTime>
  <Words>2989</Words>
  <Application>Microsoft Office PowerPoint</Application>
  <PresentationFormat>画面に合わせる (4:3)</PresentationFormat>
  <Paragraphs>429</Paragraphs>
  <Slides>15</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4</vt:i4>
      </vt:variant>
      <vt:variant>
        <vt:lpstr>スライド タイトル</vt:lpstr>
      </vt:variant>
      <vt:variant>
        <vt:i4>15</vt:i4>
      </vt:variant>
    </vt:vector>
  </HeadingPairs>
  <TitlesOfParts>
    <vt:vector size="26" baseType="lpstr">
      <vt:lpstr>ＭＳ Ｐゴシック</vt:lpstr>
      <vt:lpstr>游ゴシック</vt:lpstr>
      <vt:lpstr>Arial</vt:lpstr>
      <vt:lpstr>Calibri</vt:lpstr>
      <vt:lpstr>Calibri Light</vt:lpstr>
      <vt:lpstr>Times New Roman</vt:lpstr>
      <vt:lpstr>Office テーマ</vt:lpstr>
      <vt:lpstr>Photo Editor Photo</vt:lpstr>
      <vt:lpstr>イメージ ドキュメント</vt:lpstr>
      <vt:lpstr>Chemistry 4-D Draw</vt:lpstr>
      <vt:lpstr>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Watanabe Akio</dc:creator>
  <cp:lastModifiedBy>Watanabe Akio</cp:lastModifiedBy>
  <cp:revision>1</cp:revision>
  <cp:lastPrinted>2025-02-05T12:54:39Z</cp:lastPrinted>
  <dcterms:created xsi:type="dcterms:W3CDTF">2024-09-07T12:09:39Z</dcterms:created>
  <dcterms:modified xsi:type="dcterms:W3CDTF">2025-02-05T12:58:34Z</dcterms:modified>
</cp:coreProperties>
</file>