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9F79C-1795-4353-8B61-7E13BC39DF3C}" v="12" dt="2022-03-10T00:36:42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5" d="100"/>
          <a:sy n="65" d="100"/>
        </p:scale>
        <p:origin x="322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隆弘(JTB)" userId="3be1218b-669c-4aab-a3e2-38be9d2d40c9" providerId="ADAL" clId="{1FA9F79C-1795-4353-8B61-7E13BC39DF3C}"/>
    <pc:docChg chg="modSld">
      <pc:chgData name="西村 隆弘(JTB)" userId="3be1218b-669c-4aab-a3e2-38be9d2d40c9" providerId="ADAL" clId="{1FA9F79C-1795-4353-8B61-7E13BC39DF3C}" dt="2022-03-10T00:37:08.589" v="29" actId="20577"/>
      <pc:docMkLst>
        <pc:docMk/>
      </pc:docMkLst>
      <pc:sldChg chg="modSp mod setBg">
        <pc:chgData name="西村 隆弘(JTB)" userId="3be1218b-669c-4aab-a3e2-38be9d2d40c9" providerId="ADAL" clId="{1FA9F79C-1795-4353-8B61-7E13BC39DF3C}" dt="2022-03-10T00:37:08.589" v="29" actId="20577"/>
        <pc:sldMkLst>
          <pc:docMk/>
          <pc:sldMk cId="0" sldId="260"/>
        </pc:sldMkLst>
        <pc:spChg chg="mod">
          <ac:chgData name="西村 隆弘(JTB)" userId="3be1218b-669c-4aab-a3e2-38be9d2d40c9" providerId="ADAL" clId="{1FA9F79C-1795-4353-8B61-7E13BC39DF3C}" dt="2022-03-10T00:36:58.954" v="26" actId="20577"/>
          <ac:spMkLst>
            <pc:docMk/>
            <pc:sldMk cId="0" sldId="260"/>
            <ac:spMk id="2050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7:08.589" v="29" actId="20577"/>
          <ac:spMkLst>
            <pc:docMk/>
            <pc:sldMk cId="0" sldId="260"/>
            <ac:spMk id="2051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6:39.230" v="18" actId="1076"/>
          <ac:spMkLst>
            <pc:docMk/>
            <pc:sldMk cId="0" sldId="260"/>
            <ac:spMk id="2052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6:42.784" v="23" actId="1036"/>
          <ac:spMkLst>
            <pc:docMk/>
            <pc:sldMk cId="0" sldId="260"/>
            <ac:spMk id="205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ECC4B5F-7FCD-4BCA-AD74-7B9E24579C2C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232" y="1476376"/>
            <a:ext cx="8237537" cy="3163887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4800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34</a:t>
            </a:r>
            <a:r>
              <a:rPr lang="ja-JP" altLang="en-US" sz="4800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日本臨床工学会</a:t>
            </a:r>
            <a:br>
              <a:rPr lang="en-US" altLang="ja-JP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 開示</a:t>
            </a:r>
            <a:br>
              <a:rPr lang="en-US" altLang="ja-JP" sz="40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筆頭発表者名：〇〇〇〇</a:t>
            </a:r>
            <a:endParaRPr lang="en-US" altLang="ja-JP" sz="24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45494" y="4859412"/>
            <a:ext cx="8169275" cy="1122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</a:t>
            </a:r>
            <a:endParaRPr lang="en-US" altLang="ja-JP" sz="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などはありません。</a:t>
            </a:r>
            <a:endParaRPr lang="en-US" altLang="ja-JP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1779587" y="986292"/>
            <a:ext cx="8640762" cy="491966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1"/>
          <p:cNvSpPr txBox="1">
            <a:spLocks noChangeArrowheads="1"/>
          </p:cNvSpPr>
          <p:nvPr/>
        </p:nvSpPr>
        <p:spPr bwMode="auto">
          <a:xfrm>
            <a:off x="1449543" y="210684"/>
            <a:ext cx="92913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〔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スライド例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〕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学術講演会口頭発表時、申告すべきＣＯＩ状態が無い場合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51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Times New Roman</vt:lpstr>
      <vt:lpstr>Default Design</vt:lpstr>
      <vt:lpstr>第34回日本臨床工学会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西村 隆弘(JTB)</cp:lastModifiedBy>
  <cp:revision>95</cp:revision>
  <dcterms:created xsi:type="dcterms:W3CDTF">2000-09-04T17:39:07Z</dcterms:created>
  <dcterms:modified xsi:type="dcterms:W3CDTF">2024-01-09T07:55:44Z</dcterms:modified>
</cp:coreProperties>
</file>